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Source Han Serif JP Bold" panose="020B0604020202020204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lacial Indifference" panose="020B0604020202020204" charset="0"/>
      <p:regular r:id="rId31"/>
    </p:embeddedFont>
    <p:embeddedFont>
      <p:font typeface="Glacial Indifference Bold" panose="020B0604020202020204" charset="0"/>
      <p:regular r:id="rId32"/>
    </p:embeddedFont>
    <p:embeddedFont>
      <p:font typeface="Playfair Display Black" panose="00000A00000000000000" pitchFamily="2" charset="0"/>
      <p:regular r:id="rId33"/>
      <p:bold r:id="rId34"/>
      <p:boldItalic r:id="rId35"/>
    </p:embeddedFont>
    <p:embeddedFont>
      <p:font typeface="Playfair Display Bold" panose="00000800000000000000" pitchFamily="2" charset="0"/>
      <p:regular r:id="rId36"/>
      <p:bold r:id="rId37"/>
    </p:embeddedFont>
    <p:embeddedFont>
      <p:font typeface="Raleway" panose="020B0503030101060003" pitchFamily="34" charset="0"/>
      <p:regular r:id="rId38"/>
      <p:bold r:id="rId39"/>
      <p:italic r:id="rId40"/>
      <p:boldItalic r:id="rId41"/>
    </p:embeddedFont>
    <p:embeddedFont>
      <p:font typeface="Raleway Bold" panose="020B0803030101060003" pitchFamily="34" charset="0"/>
      <p:regular r:id="rId42"/>
      <p:bold r:id="rId43"/>
    </p:embeddedFont>
    <p:embeddedFont>
      <p:font typeface="Source Serif Pro" panose="02040603050405020204" pitchFamily="18" charset="0"/>
      <p:regular r:id="rId44"/>
      <p:bold r:id="rId45"/>
      <p:italic r:id="rId46"/>
      <p:boldItalic r:id="rId47"/>
    </p:embeddedFont>
    <p:embeddedFont>
      <p:font typeface="Source Serif Pro Bold" panose="02040803050405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135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F3D86-8414-40C0-8C5E-4188A5B1AD2D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A6555-93C7-4715-A87F-1F33233B00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70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A6555-93C7-4715-A87F-1F33233B0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8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A6555-93C7-4715-A87F-1F33233B00E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62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A6555-93C7-4715-A87F-1F33233B00E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49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772" y="355968"/>
            <a:ext cx="3565380" cy="9575064"/>
            <a:chOff x="0" y="0"/>
            <a:chExt cx="3350351" cy="8997587"/>
          </a:xfrm>
        </p:grpSpPr>
        <p:sp>
          <p:nvSpPr>
            <p:cNvPr id="3" name="Freeform 3"/>
            <p:cNvSpPr/>
            <p:nvPr/>
          </p:nvSpPr>
          <p:spPr>
            <a:xfrm>
              <a:off x="92710" y="106680"/>
              <a:ext cx="3246211" cy="8878207"/>
            </a:xfrm>
            <a:custGeom>
              <a:avLst/>
              <a:gdLst/>
              <a:ahLst/>
              <a:cxnLst/>
              <a:rect l="l" t="t" r="r" b="b"/>
              <a:pathLst>
                <a:path w="3246211" h="8878207">
                  <a:moveTo>
                    <a:pt x="3219541" y="8688978"/>
                  </a:moveTo>
                  <a:cubicBezTo>
                    <a:pt x="3219541" y="8776607"/>
                    <a:pt x="3143341" y="8847728"/>
                    <a:pt x="3062061" y="8847728"/>
                  </a:cubicBezTo>
                  <a:lnTo>
                    <a:pt x="66040" y="8847728"/>
                  </a:lnTo>
                  <a:cubicBezTo>
                    <a:pt x="43180" y="8847728"/>
                    <a:pt x="20320" y="8842647"/>
                    <a:pt x="0" y="8833757"/>
                  </a:cubicBezTo>
                  <a:cubicBezTo>
                    <a:pt x="26670" y="8861697"/>
                    <a:pt x="63500" y="8878207"/>
                    <a:pt x="114817" y="8878207"/>
                  </a:cubicBezTo>
                  <a:lnTo>
                    <a:pt x="3100161" y="8878207"/>
                  </a:lnTo>
                  <a:cubicBezTo>
                    <a:pt x="3180170" y="8878207"/>
                    <a:pt x="3246211" y="8812167"/>
                    <a:pt x="3246211" y="8732157"/>
                  </a:cubicBezTo>
                  <a:lnTo>
                    <a:pt x="3246211" y="95250"/>
                  </a:lnTo>
                  <a:cubicBezTo>
                    <a:pt x="3246211" y="58420"/>
                    <a:pt x="3232241" y="25400"/>
                    <a:pt x="3210650" y="0"/>
                  </a:cubicBezTo>
                  <a:cubicBezTo>
                    <a:pt x="3217000" y="16510"/>
                    <a:pt x="3219541" y="34290"/>
                    <a:pt x="3219541" y="52070"/>
                  </a:cubicBezTo>
                  <a:lnTo>
                    <a:pt x="3219541" y="8688978"/>
                  </a:lnTo>
                  <a:lnTo>
                    <a:pt x="3219541" y="8688978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3285581" cy="8929008"/>
            </a:xfrm>
            <a:custGeom>
              <a:avLst/>
              <a:gdLst/>
              <a:ahLst/>
              <a:cxnLst/>
              <a:rect l="l" t="t" r="r" b="b"/>
              <a:pathLst>
                <a:path w="3285581" h="8929008">
                  <a:moveTo>
                    <a:pt x="146050" y="8929008"/>
                  </a:moveTo>
                  <a:lnTo>
                    <a:pt x="3139531" y="8929008"/>
                  </a:lnTo>
                  <a:cubicBezTo>
                    <a:pt x="3219541" y="8929008"/>
                    <a:pt x="3285581" y="8862968"/>
                    <a:pt x="3285581" y="8782958"/>
                  </a:cubicBezTo>
                  <a:lnTo>
                    <a:pt x="3285581" y="146050"/>
                  </a:lnTo>
                  <a:cubicBezTo>
                    <a:pt x="3285581" y="66040"/>
                    <a:pt x="3219541" y="0"/>
                    <a:pt x="313953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8782958"/>
                  </a:lnTo>
                  <a:cubicBezTo>
                    <a:pt x="0" y="8864237"/>
                    <a:pt x="66040" y="8929008"/>
                    <a:pt x="146050" y="89290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350351" cy="8997587"/>
            </a:xfrm>
            <a:custGeom>
              <a:avLst/>
              <a:gdLst/>
              <a:ahLst/>
              <a:cxnLst/>
              <a:rect l="l" t="t" r="r" b="b"/>
              <a:pathLst>
                <a:path w="3350351" h="8997587">
                  <a:moveTo>
                    <a:pt x="3286851" y="74930"/>
                  </a:moveTo>
                  <a:cubicBezTo>
                    <a:pt x="3258911" y="30480"/>
                    <a:pt x="3209381" y="0"/>
                    <a:pt x="315223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795658"/>
                  </a:lnTo>
                  <a:cubicBezTo>
                    <a:pt x="0" y="8847727"/>
                    <a:pt x="25400" y="8893447"/>
                    <a:pt x="63500" y="8922658"/>
                  </a:cubicBezTo>
                  <a:cubicBezTo>
                    <a:pt x="91440" y="8967108"/>
                    <a:pt x="140970" y="8997587"/>
                    <a:pt x="210463" y="8997587"/>
                  </a:cubicBezTo>
                  <a:lnTo>
                    <a:pt x="3191601" y="8997587"/>
                  </a:lnTo>
                  <a:cubicBezTo>
                    <a:pt x="3279231" y="8997587"/>
                    <a:pt x="3350351" y="8926468"/>
                    <a:pt x="3350351" y="8838837"/>
                  </a:cubicBezTo>
                  <a:lnTo>
                    <a:pt x="3350351" y="201930"/>
                  </a:lnTo>
                  <a:cubicBezTo>
                    <a:pt x="3350351" y="149860"/>
                    <a:pt x="3324951" y="104140"/>
                    <a:pt x="3286851" y="74930"/>
                  </a:cubicBezTo>
                  <a:close/>
                  <a:moveTo>
                    <a:pt x="12700" y="879565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152231" y="12700"/>
                  </a:lnTo>
                  <a:cubicBezTo>
                    <a:pt x="3232241" y="12700"/>
                    <a:pt x="3298281" y="78740"/>
                    <a:pt x="3298281" y="158750"/>
                  </a:cubicBezTo>
                  <a:lnTo>
                    <a:pt x="3298281" y="8795658"/>
                  </a:lnTo>
                  <a:cubicBezTo>
                    <a:pt x="3298281" y="8875668"/>
                    <a:pt x="3232241" y="8941708"/>
                    <a:pt x="3152231" y="8941708"/>
                  </a:cubicBezTo>
                  <a:lnTo>
                    <a:pt x="158750" y="8941708"/>
                  </a:lnTo>
                  <a:cubicBezTo>
                    <a:pt x="78740" y="8941708"/>
                    <a:pt x="12700" y="8876937"/>
                    <a:pt x="12700" y="8795658"/>
                  </a:cubicBezTo>
                  <a:close/>
                  <a:moveTo>
                    <a:pt x="3338921" y="8838837"/>
                  </a:moveTo>
                  <a:cubicBezTo>
                    <a:pt x="3338921" y="8918847"/>
                    <a:pt x="3271611" y="8984887"/>
                    <a:pt x="3191601" y="8984887"/>
                  </a:cubicBezTo>
                  <a:lnTo>
                    <a:pt x="210463" y="8984887"/>
                  </a:lnTo>
                  <a:cubicBezTo>
                    <a:pt x="157480" y="8984887"/>
                    <a:pt x="120650" y="8968377"/>
                    <a:pt x="93980" y="8940437"/>
                  </a:cubicBezTo>
                  <a:cubicBezTo>
                    <a:pt x="114300" y="8949327"/>
                    <a:pt x="135890" y="8954408"/>
                    <a:pt x="160020" y="8954408"/>
                  </a:cubicBezTo>
                  <a:lnTo>
                    <a:pt x="3153501" y="8954408"/>
                  </a:lnTo>
                  <a:cubicBezTo>
                    <a:pt x="3241131" y="8954408"/>
                    <a:pt x="3312251" y="8883287"/>
                    <a:pt x="3312251" y="8795658"/>
                  </a:cubicBezTo>
                  <a:lnTo>
                    <a:pt x="3312251" y="158750"/>
                  </a:lnTo>
                  <a:cubicBezTo>
                    <a:pt x="3312251" y="140970"/>
                    <a:pt x="3308441" y="123190"/>
                    <a:pt x="3303361" y="106680"/>
                  </a:cubicBezTo>
                  <a:cubicBezTo>
                    <a:pt x="3324951" y="132080"/>
                    <a:pt x="3338921" y="165100"/>
                    <a:pt x="3338921" y="201930"/>
                  </a:cubicBezTo>
                  <a:lnTo>
                    <a:pt x="3338921" y="8838837"/>
                  </a:lnTo>
                  <a:cubicBezTo>
                    <a:pt x="3338921" y="8838837"/>
                    <a:pt x="3338921" y="8838837"/>
                    <a:pt x="3338921" y="8838837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2451" b="8968"/>
          <a:stretch>
            <a:fillRect/>
          </a:stretch>
        </p:blipFill>
        <p:spPr>
          <a:xfrm>
            <a:off x="14540096" y="467178"/>
            <a:ext cx="3266688" cy="112304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8117567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 Bold"/>
              </a:rPr>
              <a:t>LAUREANDO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93468" y="3246160"/>
            <a:ext cx="12340203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 dirty="0">
                <a:solidFill>
                  <a:srgbClr val="454368"/>
                </a:solidFill>
                <a:latin typeface="Source Han Serif JP Bold"/>
              </a:rPr>
              <a:t>RICONOSCIMENTO E MONITORAGGIO DI ESERCIZI DI YOGA MEDIANTE COMPUTER VISION</a:t>
            </a:r>
          </a:p>
          <a:p>
            <a:pPr>
              <a:lnSpc>
                <a:spcPts val="7440"/>
              </a:lnSpc>
            </a:pPr>
            <a:endParaRPr lang="en-US" sz="6200" dirty="0">
              <a:solidFill>
                <a:srgbClr val="454368"/>
              </a:solidFill>
              <a:latin typeface="Source Han Serif JP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3950" y="878432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"/>
              </a:rPr>
              <a:t>Daniele Cecca</a:t>
            </a:r>
          </a:p>
          <a:p>
            <a:pPr>
              <a:lnSpc>
                <a:spcPts val="3639"/>
              </a:lnSpc>
            </a:pPr>
            <a:endParaRPr lang="en-US" sz="2599">
              <a:solidFill>
                <a:srgbClr val="454368"/>
              </a:solidFill>
              <a:latin typeface="Source Serif P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3950" y="5945504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 Bold"/>
              </a:rPr>
              <a:t>RELATORE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950" y="6612256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"/>
              </a:rPr>
              <a:t>Prof.ssa Berardina De Carolis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950" y="971550"/>
            <a:ext cx="318568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"/>
              </a:rPr>
              <a:t>2021-2022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5076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 Bold"/>
              </a:rPr>
              <a:t>Dipartimento di Informatica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3950" y="410028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454368"/>
                </a:solidFill>
                <a:latin typeface="Source Serif Pro Bold"/>
              </a:rPr>
              <a:t>A.A.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8901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454368"/>
                </a:solidFill>
                <a:latin typeface="Source Serif Pro Bold"/>
              </a:rPr>
              <a:t>Corso di </a:t>
            </a:r>
            <a:r>
              <a:rPr lang="en-US" sz="2599" dirty="0" err="1">
                <a:solidFill>
                  <a:srgbClr val="454368"/>
                </a:solidFill>
                <a:latin typeface="Source Serif Pro Bold"/>
              </a:rPr>
              <a:t>Laurea</a:t>
            </a:r>
            <a:r>
              <a:rPr lang="en-US" sz="2599" dirty="0">
                <a:solidFill>
                  <a:srgbClr val="454368"/>
                </a:solidFill>
                <a:latin typeface="Source Serif Pro Bold"/>
              </a:rPr>
              <a:t> in Informatica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9664" y="1506325"/>
            <a:ext cx="629552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3"/>
              </a:lnSpc>
            </a:pPr>
            <a:r>
              <a:rPr lang="en-US" sz="4111" spc="127">
                <a:solidFill>
                  <a:srgbClr val="454368"/>
                </a:solidFill>
                <a:latin typeface="Source Serif Pro Bold"/>
              </a:rPr>
              <a:t>TESI DI LAUREA IN SITEMI AD AGENTI: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652" y="2513342"/>
            <a:ext cx="16082696" cy="7160326"/>
            <a:chOff x="0" y="0"/>
            <a:chExt cx="14078467" cy="6268005"/>
          </a:xfrm>
        </p:grpSpPr>
        <p:sp>
          <p:nvSpPr>
            <p:cNvPr id="3" name="Freeform 3"/>
            <p:cNvSpPr/>
            <p:nvPr/>
          </p:nvSpPr>
          <p:spPr>
            <a:xfrm>
              <a:off x="92710" y="106680"/>
              <a:ext cx="13974328" cy="6148625"/>
            </a:xfrm>
            <a:custGeom>
              <a:avLst/>
              <a:gdLst/>
              <a:ahLst/>
              <a:cxnLst/>
              <a:rect l="l" t="t" r="r" b="b"/>
              <a:pathLst>
                <a:path w="13974328" h="6148625">
                  <a:moveTo>
                    <a:pt x="13947658" y="5959395"/>
                  </a:moveTo>
                  <a:cubicBezTo>
                    <a:pt x="13947658" y="6047025"/>
                    <a:pt x="13871458" y="6118145"/>
                    <a:pt x="13790177" y="6118145"/>
                  </a:cubicBezTo>
                  <a:lnTo>
                    <a:pt x="66040" y="6118145"/>
                  </a:lnTo>
                  <a:cubicBezTo>
                    <a:pt x="43180" y="6118145"/>
                    <a:pt x="20320" y="6113065"/>
                    <a:pt x="0" y="6104175"/>
                  </a:cubicBezTo>
                  <a:cubicBezTo>
                    <a:pt x="26670" y="6132115"/>
                    <a:pt x="63500" y="6148625"/>
                    <a:pt x="183194" y="6148625"/>
                  </a:cubicBezTo>
                  <a:lnTo>
                    <a:pt x="13828277" y="6148625"/>
                  </a:lnTo>
                  <a:cubicBezTo>
                    <a:pt x="13908287" y="6148625"/>
                    <a:pt x="13974327" y="6082585"/>
                    <a:pt x="13974327" y="6002575"/>
                  </a:cubicBezTo>
                  <a:lnTo>
                    <a:pt x="13974327" y="95250"/>
                  </a:lnTo>
                  <a:cubicBezTo>
                    <a:pt x="13974327" y="58420"/>
                    <a:pt x="13960358" y="25400"/>
                    <a:pt x="13938767" y="0"/>
                  </a:cubicBezTo>
                  <a:cubicBezTo>
                    <a:pt x="13945117" y="16510"/>
                    <a:pt x="13947658" y="34290"/>
                    <a:pt x="13947658" y="52070"/>
                  </a:cubicBezTo>
                  <a:lnTo>
                    <a:pt x="13947658" y="5959395"/>
                  </a:lnTo>
                  <a:lnTo>
                    <a:pt x="13947658" y="5959395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4013697" cy="6199425"/>
            </a:xfrm>
            <a:custGeom>
              <a:avLst/>
              <a:gdLst/>
              <a:ahLst/>
              <a:cxnLst/>
              <a:rect l="l" t="t" r="r" b="b"/>
              <a:pathLst>
                <a:path w="14013697" h="6199425">
                  <a:moveTo>
                    <a:pt x="146050" y="6199425"/>
                  </a:moveTo>
                  <a:lnTo>
                    <a:pt x="13867647" y="6199425"/>
                  </a:lnTo>
                  <a:cubicBezTo>
                    <a:pt x="13947657" y="6199425"/>
                    <a:pt x="14013697" y="6133385"/>
                    <a:pt x="14013697" y="6053375"/>
                  </a:cubicBezTo>
                  <a:lnTo>
                    <a:pt x="14013697" y="146050"/>
                  </a:lnTo>
                  <a:cubicBezTo>
                    <a:pt x="14013697" y="66040"/>
                    <a:pt x="13947657" y="0"/>
                    <a:pt x="1386764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053375"/>
                  </a:lnTo>
                  <a:cubicBezTo>
                    <a:pt x="0" y="6134655"/>
                    <a:pt x="66040" y="6199425"/>
                    <a:pt x="146050" y="61994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4078468" cy="6268005"/>
            </a:xfrm>
            <a:custGeom>
              <a:avLst/>
              <a:gdLst/>
              <a:ahLst/>
              <a:cxnLst/>
              <a:rect l="l" t="t" r="r" b="b"/>
              <a:pathLst>
                <a:path w="14078468" h="6268005">
                  <a:moveTo>
                    <a:pt x="14014968" y="74930"/>
                  </a:moveTo>
                  <a:cubicBezTo>
                    <a:pt x="13987027" y="30480"/>
                    <a:pt x="13937497" y="0"/>
                    <a:pt x="1388034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066075"/>
                  </a:lnTo>
                  <a:cubicBezTo>
                    <a:pt x="0" y="6118145"/>
                    <a:pt x="25400" y="6163865"/>
                    <a:pt x="63500" y="6193075"/>
                  </a:cubicBezTo>
                  <a:cubicBezTo>
                    <a:pt x="91440" y="6237525"/>
                    <a:pt x="140970" y="6268005"/>
                    <a:pt x="289510" y="6268005"/>
                  </a:cubicBezTo>
                  <a:lnTo>
                    <a:pt x="13919718" y="6268005"/>
                  </a:lnTo>
                  <a:cubicBezTo>
                    <a:pt x="14007347" y="6268005"/>
                    <a:pt x="14078468" y="6196885"/>
                    <a:pt x="14078468" y="6109255"/>
                  </a:cubicBezTo>
                  <a:lnTo>
                    <a:pt x="14078468" y="201930"/>
                  </a:lnTo>
                  <a:cubicBezTo>
                    <a:pt x="14078468" y="149860"/>
                    <a:pt x="14053068" y="104140"/>
                    <a:pt x="14014968" y="74930"/>
                  </a:cubicBezTo>
                  <a:close/>
                  <a:moveTo>
                    <a:pt x="12700" y="606607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880347" y="12700"/>
                  </a:lnTo>
                  <a:cubicBezTo>
                    <a:pt x="13960357" y="12700"/>
                    <a:pt x="14026397" y="78740"/>
                    <a:pt x="14026397" y="158750"/>
                  </a:cubicBezTo>
                  <a:lnTo>
                    <a:pt x="14026397" y="6066075"/>
                  </a:lnTo>
                  <a:cubicBezTo>
                    <a:pt x="14026397" y="6146085"/>
                    <a:pt x="13960357" y="6212125"/>
                    <a:pt x="13880347" y="6212125"/>
                  </a:cubicBezTo>
                  <a:lnTo>
                    <a:pt x="158750" y="6212125"/>
                  </a:lnTo>
                  <a:cubicBezTo>
                    <a:pt x="78740" y="6212125"/>
                    <a:pt x="12700" y="6147355"/>
                    <a:pt x="12700" y="6066075"/>
                  </a:cubicBezTo>
                  <a:close/>
                  <a:moveTo>
                    <a:pt x="14067037" y="6109255"/>
                  </a:moveTo>
                  <a:cubicBezTo>
                    <a:pt x="14067037" y="6189265"/>
                    <a:pt x="13999727" y="6255305"/>
                    <a:pt x="13919718" y="6255305"/>
                  </a:cubicBezTo>
                  <a:lnTo>
                    <a:pt x="289510" y="6255305"/>
                  </a:lnTo>
                  <a:cubicBezTo>
                    <a:pt x="157480" y="6255305"/>
                    <a:pt x="120650" y="6238795"/>
                    <a:pt x="93980" y="6210855"/>
                  </a:cubicBezTo>
                  <a:cubicBezTo>
                    <a:pt x="114300" y="6219745"/>
                    <a:pt x="135890" y="6224825"/>
                    <a:pt x="160020" y="6224825"/>
                  </a:cubicBezTo>
                  <a:lnTo>
                    <a:pt x="13881618" y="6224825"/>
                  </a:lnTo>
                  <a:cubicBezTo>
                    <a:pt x="13969247" y="6224825"/>
                    <a:pt x="14040368" y="6153705"/>
                    <a:pt x="14040368" y="6066075"/>
                  </a:cubicBezTo>
                  <a:lnTo>
                    <a:pt x="14040368" y="158750"/>
                  </a:lnTo>
                  <a:cubicBezTo>
                    <a:pt x="14040368" y="140970"/>
                    <a:pt x="14036557" y="123190"/>
                    <a:pt x="14031477" y="106680"/>
                  </a:cubicBezTo>
                  <a:cubicBezTo>
                    <a:pt x="14053068" y="132080"/>
                    <a:pt x="14067037" y="165100"/>
                    <a:pt x="14067037" y="201930"/>
                  </a:cubicBezTo>
                  <a:lnTo>
                    <a:pt x="14067037" y="6109255"/>
                  </a:lnTo>
                  <a:cubicBezTo>
                    <a:pt x="14067037" y="6109255"/>
                    <a:pt x="14067037" y="6109255"/>
                    <a:pt x="14067037" y="6109255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3142" b="3142"/>
          <a:stretch>
            <a:fillRect/>
          </a:stretch>
        </p:blipFill>
        <p:spPr>
          <a:xfrm>
            <a:off x="10162507" y="4638293"/>
            <a:ext cx="1978456" cy="199206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70733" y="758440"/>
            <a:ext cx="1600870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454368"/>
                </a:solidFill>
                <a:latin typeface="Source Han Serif JP Bold"/>
              </a:rPr>
              <a:t>Creazione</a:t>
            </a:r>
            <a:r>
              <a:rPr lang="en-US" sz="7200" dirty="0">
                <a:solidFill>
                  <a:srgbClr val="454368"/>
                </a:solidFill>
                <a:latin typeface="Source Han Serif JP Bold"/>
              </a:rPr>
              <a:t> dataset di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740" y="3026805"/>
            <a:ext cx="7026786" cy="593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Dopo aver utilizzato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MoveNet 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ogni frame di ogni video sarà rappresentato da un vettore di dimensioni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(17, 3)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Per poter creare effettivamente il nostro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 set di training e test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 ogni sample deve essere associato alla categoria di appartenenza.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Nel momento dell'assegnzione delle label abbiamo diviso i video in sotto-video da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45 frames 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passando da 88 video a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2599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2507" y="3026606"/>
            <a:ext cx="6509695" cy="101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2"/>
              </a:lnSpc>
              <a:spcBef>
                <a:spcPct val="0"/>
              </a:spcBef>
            </a:pPr>
            <a:r>
              <a:rPr lang="en-US" sz="2915">
                <a:solidFill>
                  <a:srgbClr val="000000"/>
                </a:solidFill>
                <a:latin typeface="Raleway Bold"/>
              </a:rPr>
              <a:t>'Cobra’: 0, ’Corpse’: 1, ’Lotus’: 2, ’Mountain’:  3, ’Tree’:  4, ’Triangle’:  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50513" y="4638293"/>
            <a:ext cx="1978456" cy="19920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3046" r="3046"/>
          <a:stretch>
            <a:fillRect/>
          </a:stretch>
        </p:blipFill>
        <p:spPr>
          <a:xfrm>
            <a:off x="14538519" y="4638293"/>
            <a:ext cx="1978456" cy="19920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1313" r="1313"/>
          <a:stretch>
            <a:fillRect/>
          </a:stretch>
        </p:blipFill>
        <p:spPr>
          <a:xfrm>
            <a:off x="10162507" y="6761024"/>
            <a:ext cx="1978456" cy="19920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227" r="227"/>
          <a:stretch>
            <a:fillRect/>
          </a:stretch>
        </p:blipFill>
        <p:spPr>
          <a:xfrm>
            <a:off x="12350513" y="6761024"/>
            <a:ext cx="1978456" cy="199206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l="2796" r="2796"/>
          <a:stretch>
            <a:fillRect/>
          </a:stretch>
        </p:blipFill>
        <p:spPr>
          <a:xfrm>
            <a:off x="14538519" y="6761024"/>
            <a:ext cx="1978456" cy="1992069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6143CFE-882B-2FEC-15B5-4D01819D2EA9}"/>
              </a:ext>
            </a:extLst>
          </p:cNvPr>
          <p:cNvCxnSpPr/>
          <p:nvPr/>
        </p:nvCxnSpPr>
        <p:spPr>
          <a:xfrm>
            <a:off x="9220200" y="2933700"/>
            <a:ext cx="0" cy="624840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664" y="607590"/>
            <a:ext cx="13937097" cy="136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7200" spc="72">
                <a:solidFill>
                  <a:srgbClr val="454368"/>
                </a:solidFill>
                <a:latin typeface="Playfair Display Bold"/>
              </a:rPr>
              <a:t>Divisione del 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2441" y="4717834"/>
            <a:ext cx="288247" cy="35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88"/>
              </a:lnSpc>
              <a:spcBef>
                <a:spcPct val="0"/>
              </a:spcBef>
            </a:pPr>
            <a:r>
              <a:rPr lang="en-US" sz="1903" u="none" spc="19">
                <a:solidFill>
                  <a:srgbClr val="FFFAF5"/>
                </a:solidFill>
                <a:latin typeface="Playfair Display Bold"/>
              </a:rPr>
              <a:t>5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91052" y="3626455"/>
            <a:ext cx="6768248" cy="473631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89703" y="4048583"/>
            <a:ext cx="4531187" cy="3892057"/>
            <a:chOff x="0" y="0"/>
            <a:chExt cx="5372576" cy="4614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2576" cy="4614767"/>
            </a:xfrm>
            <a:custGeom>
              <a:avLst/>
              <a:gdLst/>
              <a:ahLst/>
              <a:cxnLst/>
              <a:rect l="l" t="t" r="r" b="b"/>
              <a:pathLst>
                <a:path w="5372576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4490307"/>
                  </a:lnTo>
                  <a:cubicBezTo>
                    <a:pt x="5372576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12815" y="4048583"/>
            <a:ext cx="4531187" cy="3892057"/>
            <a:chOff x="0" y="0"/>
            <a:chExt cx="5372576" cy="4614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72576" cy="4614767"/>
            </a:xfrm>
            <a:custGeom>
              <a:avLst/>
              <a:gdLst/>
              <a:ahLst/>
              <a:cxnLst/>
              <a:rect l="l" t="t" r="r" b="b"/>
              <a:pathLst>
                <a:path w="5372576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4490307"/>
                  </a:lnTo>
                  <a:cubicBezTo>
                    <a:pt x="5372576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779521" y="5764795"/>
            <a:ext cx="3797775" cy="191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4179" spc="41">
                <a:solidFill>
                  <a:srgbClr val="000000"/>
                </a:solidFill>
                <a:latin typeface="Glacial Indifference Bold"/>
              </a:rPr>
              <a:t>2079 video per il train</a:t>
            </a:r>
          </a:p>
          <a:p>
            <a:pPr marL="0" lvl="0" indent="0" algn="ctr">
              <a:lnSpc>
                <a:spcPts val="5014"/>
              </a:lnSpc>
              <a:spcBef>
                <a:spcPct val="0"/>
              </a:spcBef>
            </a:pPr>
            <a:r>
              <a:rPr lang="en-US" sz="4179" spc="41">
                <a:solidFill>
                  <a:srgbClr val="000000"/>
                </a:solidFill>
                <a:latin typeface="Glacial Indifference Bold"/>
              </a:rPr>
              <a:t> (80% dei dati)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409" y="5764795"/>
            <a:ext cx="3797775" cy="191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4179" spc="41">
                <a:solidFill>
                  <a:srgbClr val="000000"/>
                </a:solidFill>
                <a:latin typeface="Glacial Indifference Bold"/>
              </a:rPr>
              <a:t>520 video per il test</a:t>
            </a:r>
          </a:p>
          <a:p>
            <a:pPr algn="ctr">
              <a:lnSpc>
                <a:spcPts val="5014"/>
              </a:lnSpc>
            </a:pPr>
            <a:r>
              <a:rPr lang="en-US" sz="4179" spc="41">
                <a:solidFill>
                  <a:srgbClr val="000000"/>
                </a:solidFill>
                <a:latin typeface="Glacial Indifference Bold"/>
              </a:rPr>
              <a:t> (20% dei dati)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450680" y="4504723"/>
            <a:ext cx="809232" cy="80923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450680" y="4369774"/>
            <a:ext cx="809232" cy="77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1"/>
              </a:lnSpc>
              <a:spcBef>
                <a:spcPct val="0"/>
              </a:spcBef>
            </a:pPr>
            <a:r>
              <a:rPr lang="en-US" sz="4179" u="none" spc="41">
                <a:solidFill>
                  <a:srgbClr val="F5F5FA"/>
                </a:solidFill>
                <a:latin typeface="Playfair Display Bold"/>
              </a:rPr>
              <a:t>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73793" y="4504723"/>
            <a:ext cx="809232" cy="80923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273793" y="4369774"/>
            <a:ext cx="809232" cy="77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1"/>
              </a:lnSpc>
              <a:spcBef>
                <a:spcPct val="0"/>
              </a:spcBef>
            </a:pPr>
            <a:r>
              <a:rPr lang="en-US" sz="4179" u="none" spc="41">
                <a:solidFill>
                  <a:srgbClr val="F5F5FA"/>
                </a:solidFill>
                <a:latin typeface="Playfair Display Bold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6829"/>
            <a:ext cx="1574322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Modelli Machine Learning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597223" y="2635892"/>
            <a:ext cx="5116961" cy="3276293"/>
            <a:chOff x="0" y="0"/>
            <a:chExt cx="3676984" cy="2354303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3572843" cy="2234923"/>
            </a:xfrm>
            <a:custGeom>
              <a:avLst/>
              <a:gdLst/>
              <a:ahLst/>
              <a:cxnLst/>
              <a:rect l="l" t="t" r="r" b="b"/>
              <a:pathLst>
                <a:path w="3572843" h="2234923">
                  <a:moveTo>
                    <a:pt x="3546173" y="2045693"/>
                  </a:moveTo>
                  <a:cubicBezTo>
                    <a:pt x="3546173" y="2133323"/>
                    <a:pt x="3469973" y="2204443"/>
                    <a:pt x="3388693" y="2204443"/>
                  </a:cubicBezTo>
                  <a:lnTo>
                    <a:pt x="66040" y="2204443"/>
                  </a:lnTo>
                  <a:cubicBezTo>
                    <a:pt x="43180" y="2204443"/>
                    <a:pt x="20320" y="2199363"/>
                    <a:pt x="0" y="2190473"/>
                  </a:cubicBezTo>
                  <a:cubicBezTo>
                    <a:pt x="26670" y="2218413"/>
                    <a:pt x="63500" y="2234923"/>
                    <a:pt x="116899" y="2234923"/>
                  </a:cubicBezTo>
                  <a:lnTo>
                    <a:pt x="3426793" y="2234923"/>
                  </a:lnTo>
                  <a:cubicBezTo>
                    <a:pt x="3506804" y="2234923"/>
                    <a:pt x="3572843" y="2168883"/>
                    <a:pt x="3572843" y="2088873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045693"/>
                  </a:lnTo>
                  <a:lnTo>
                    <a:pt x="3546173" y="2045693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3612214" cy="2285723"/>
            </a:xfrm>
            <a:custGeom>
              <a:avLst/>
              <a:gdLst/>
              <a:ahLst/>
              <a:cxnLst/>
              <a:rect l="l" t="t" r="r" b="b"/>
              <a:pathLst>
                <a:path w="3612214" h="2285723">
                  <a:moveTo>
                    <a:pt x="146050" y="2285723"/>
                  </a:moveTo>
                  <a:lnTo>
                    <a:pt x="3466164" y="2285723"/>
                  </a:lnTo>
                  <a:cubicBezTo>
                    <a:pt x="3546173" y="2285723"/>
                    <a:pt x="3612214" y="2219683"/>
                    <a:pt x="3612214" y="213967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39673"/>
                  </a:lnTo>
                  <a:cubicBezTo>
                    <a:pt x="0" y="2220953"/>
                    <a:pt x="66040" y="2285723"/>
                    <a:pt x="146050" y="2285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76984" cy="2354303"/>
            </a:xfrm>
            <a:custGeom>
              <a:avLst/>
              <a:gdLst/>
              <a:ahLst/>
              <a:cxnLst/>
              <a:rect l="l" t="t" r="r" b="b"/>
              <a:pathLst>
                <a:path w="3676984" h="2354303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152373"/>
                  </a:lnTo>
                  <a:cubicBezTo>
                    <a:pt x="0" y="2204443"/>
                    <a:pt x="25400" y="2250163"/>
                    <a:pt x="63500" y="2279373"/>
                  </a:cubicBezTo>
                  <a:cubicBezTo>
                    <a:pt x="91440" y="2323823"/>
                    <a:pt x="140970" y="2354303"/>
                    <a:pt x="212870" y="2354303"/>
                  </a:cubicBezTo>
                  <a:lnTo>
                    <a:pt x="3518234" y="2354303"/>
                  </a:lnTo>
                  <a:cubicBezTo>
                    <a:pt x="3605864" y="2354303"/>
                    <a:pt x="3676984" y="2283183"/>
                    <a:pt x="3676984" y="2195553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15237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152373"/>
                  </a:lnTo>
                  <a:cubicBezTo>
                    <a:pt x="3624914" y="2232383"/>
                    <a:pt x="3558873" y="2298423"/>
                    <a:pt x="3478864" y="2298423"/>
                  </a:cubicBezTo>
                  <a:lnTo>
                    <a:pt x="158750" y="2298423"/>
                  </a:lnTo>
                  <a:cubicBezTo>
                    <a:pt x="78740" y="2298423"/>
                    <a:pt x="12700" y="2233653"/>
                    <a:pt x="12700" y="2152373"/>
                  </a:cubicBezTo>
                  <a:close/>
                  <a:moveTo>
                    <a:pt x="3665553" y="2195553"/>
                  </a:moveTo>
                  <a:cubicBezTo>
                    <a:pt x="3665553" y="2275563"/>
                    <a:pt x="3598244" y="2341603"/>
                    <a:pt x="3518234" y="2341603"/>
                  </a:cubicBezTo>
                  <a:lnTo>
                    <a:pt x="212870" y="2341603"/>
                  </a:lnTo>
                  <a:cubicBezTo>
                    <a:pt x="157480" y="2341603"/>
                    <a:pt x="120650" y="2325093"/>
                    <a:pt x="93980" y="2297153"/>
                  </a:cubicBezTo>
                  <a:cubicBezTo>
                    <a:pt x="114300" y="2306043"/>
                    <a:pt x="135890" y="2311123"/>
                    <a:pt x="160020" y="2311123"/>
                  </a:cubicBezTo>
                  <a:lnTo>
                    <a:pt x="3480134" y="2311123"/>
                  </a:lnTo>
                  <a:cubicBezTo>
                    <a:pt x="3567764" y="2311123"/>
                    <a:pt x="3638884" y="2240003"/>
                    <a:pt x="3638884" y="215237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4" y="165100"/>
                    <a:pt x="3665554" y="201930"/>
                  </a:cubicBezTo>
                  <a:lnTo>
                    <a:pt x="3665554" y="2195553"/>
                  </a:lnTo>
                  <a:cubicBezTo>
                    <a:pt x="3665553" y="2195553"/>
                    <a:pt x="3665553" y="2195553"/>
                    <a:pt x="3665553" y="2195553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98990" y="2635892"/>
            <a:ext cx="5116961" cy="3276293"/>
            <a:chOff x="0" y="0"/>
            <a:chExt cx="3676984" cy="2354303"/>
          </a:xfrm>
        </p:grpSpPr>
        <p:sp>
          <p:nvSpPr>
            <p:cNvPr id="8" name="Freeform 8"/>
            <p:cNvSpPr/>
            <p:nvPr/>
          </p:nvSpPr>
          <p:spPr>
            <a:xfrm>
              <a:off x="92710" y="106680"/>
              <a:ext cx="3572843" cy="2234923"/>
            </a:xfrm>
            <a:custGeom>
              <a:avLst/>
              <a:gdLst/>
              <a:ahLst/>
              <a:cxnLst/>
              <a:rect l="l" t="t" r="r" b="b"/>
              <a:pathLst>
                <a:path w="3572843" h="2234923">
                  <a:moveTo>
                    <a:pt x="3546173" y="2045693"/>
                  </a:moveTo>
                  <a:cubicBezTo>
                    <a:pt x="3546173" y="2133323"/>
                    <a:pt x="3469973" y="2204443"/>
                    <a:pt x="3388693" y="2204443"/>
                  </a:cubicBezTo>
                  <a:lnTo>
                    <a:pt x="66040" y="2204443"/>
                  </a:lnTo>
                  <a:cubicBezTo>
                    <a:pt x="43180" y="2204443"/>
                    <a:pt x="20320" y="2199363"/>
                    <a:pt x="0" y="2190473"/>
                  </a:cubicBezTo>
                  <a:cubicBezTo>
                    <a:pt x="26670" y="2218413"/>
                    <a:pt x="63500" y="2234923"/>
                    <a:pt x="116899" y="2234923"/>
                  </a:cubicBezTo>
                  <a:lnTo>
                    <a:pt x="3426793" y="2234923"/>
                  </a:lnTo>
                  <a:cubicBezTo>
                    <a:pt x="3506804" y="2234923"/>
                    <a:pt x="3572843" y="2168883"/>
                    <a:pt x="3572843" y="2088873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045693"/>
                  </a:lnTo>
                  <a:lnTo>
                    <a:pt x="3546173" y="2045693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12700"/>
              <a:ext cx="3612214" cy="2285723"/>
            </a:xfrm>
            <a:custGeom>
              <a:avLst/>
              <a:gdLst/>
              <a:ahLst/>
              <a:cxnLst/>
              <a:rect l="l" t="t" r="r" b="b"/>
              <a:pathLst>
                <a:path w="3612214" h="2285723">
                  <a:moveTo>
                    <a:pt x="146050" y="2285723"/>
                  </a:moveTo>
                  <a:lnTo>
                    <a:pt x="3466164" y="2285723"/>
                  </a:lnTo>
                  <a:cubicBezTo>
                    <a:pt x="3546173" y="2285723"/>
                    <a:pt x="3612214" y="2219683"/>
                    <a:pt x="3612214" y="213967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39673"/>
                  </a:lnTo>
                  <a:cubicBezTo>
                    <a:pt x="0" y="2220953"/>
                    <a:pt x="66040" y="2285723"/>
                    <a:pt x="146050" y="2285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76984" cy="2354303"/>
            </a:xfrm>
            <a:custGeom>
              <a:avLst/>
              <a:gdLst/>
              <a:ahLst/>
              <a:cxnLst/>
              <a:rect l="l" t="t" r="r" b="b"/>
              <a:pathLst>
                <a:path w="3676984" h="2354303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152373"/>
                  </a:lnTo>
                  <a:cubicBezTo>
                    <a:pt x="0" y="2204443"/>
                    <a:pt x="25400" y="2250163"/>
                    <a:pt x="63500" y="2279373"/>
                  </a:cubicBezTo>
                  <a:cubicBezTo>
                    <a:pt x="91440" y="2323823"/>
                    <a:pt x="140970" y="2354303"/>
                    <a:pt x="212870" y="2354303"/>
                  </a:cubicBezTo>
                  <a:lnTo>
                    <a:pt x="3518234" y="2354303"/>
                  </a:lnTo>
                  <a:cubicBezTo>
                    <a:pt x="3605864" y="2354303"/>
                    <a:pt x="3676984" y="2283183"/>
                    <a:pt x="3676984" y="2195553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15237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152373"/>
                  </a:lnTo>
                  <a:cubicBezTo>
                    <a:pt x="3624914" y="2232383"/>
                    <a:pt x="3558873" y="2298423"/>
                    <a:pt x="3478864" y="2298423"/>
                  </a:cubicBezTo>
                  <a:lnTo>
                    <a:pt x="158750" y="2298423"/>
                  </a:lnTo>
                  <a:cubicBezTo>
                    <a:pt x="78740" y="2298423"/>
                    <a:pt x="12700" y="2233653"/>
                    <a:pt x="12700" y="2152373"/>
                  </a:cubicBezTo>
                  <a:close/>
                  <a:moveTo>
                    <a:pt x="3665553" y="2195553"/>
                  </a:moveTo>
                  <a:cubicBezTo>
                    <a:pt x="3665553" y="2275563"/>
                    <a:pt x="3598244" y="2341603"/>
                    <a:pt x="3518234" y="2341603"/>
                  </a:cubicBezTo>
                  <a:lnTo>
                    <a:pt x="212870" y="2341603"/>
                  </a:lnTo>
                  <a:cubicBezTo>
                    <a:pt x="157480" y="2341603"/>
                    <a:pt x="120650" y="2325093"/>
                    <a:pt x="93980" y="2297153"/>
                  </a:cubicBezTo>
                  <a:cubicBezTo>
                    <a:pt x="114300" y="2306043"/>
                    <a:pt x="135890" y="2311123"/>
                    <a:pt x="160020" y="2311123"/>
                  </a:cubicBezTo>
                  <a:lnTo>
                    <a:pt x="3480134" y="2311123"/>
                  </a:lnTo>
                  <a:cubicBezTo>
                    <a:pt x="3567764" y="2311123"/>
                    <a:pt x="3638884" y="2240003"/>
                    <a:pt x="3638884" y="215237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4" y="165100"/>
                    <a:pt x="3665554" y="201930"/>
                  </a:cubicBezTo>
                  <a:lnTo>
                    <a:pt x="3665554" y="2195553"/>
                  </a:lnTo>
                  <a:cubicBezTo>
                    <a:pt x="3665553" y="2195553"/>
                    <a:pt x="3665553" y="2195553"/>
                    <a:pt x="3665553" y="2195553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515951" y="1099716"/>
            <a:ext cx="162596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AF5"/>
                </a:solidFill>
                <a:latin typeface="Source Serif Pro Bold"/>
              </a:rPr>
              <a:t>Page 6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056865" y="3609041"/>
            <a:ext cx="4183204" cy="0"/>
          </a:xfrm>
          <a:prstGeom prst="line">
            <a:avLst/>
          </a:prstGeom>
          <a:ln w="28575" cap="rnd">
            <a:solidFill>
              <a:srgbClr val="45436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913901" y="2732105"/>
            <a:ext cx="448360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 Bold"/>
              </a:rPr>
              <a:t>Support Vector Machine-SVM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810515" y="3609041"/>
            <a:ext cx="4183204" cy="0"/>
          </a:xfrm>
          <a:prstGeom prst="line">
            <a:avLst/>
          </a:prstGeom>
          <a:ln w="28575" cap="rnd">
            <a:solidFill>
              <a:srgbClr val="45436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660314" y="2960705"/>
            <a:ext cx="448360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 Bold"/>
              </a:rPr>
              <a:t>Random Forest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36708" y="3603326"/>
            <a:ext cx="3423518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accuracy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0.982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 Bold"/>
              </a:rPr>
              <a:t>precision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0.983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 Bold"/>
              </a:rPr>
              <a:t>recall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0.982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 Bold"/>
              </a:rPr>
              <a:t>f1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0.983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02165" y="3734771"/>
            <a:ext cx="2799904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 Bold"/>
              </a:rPr>
              <a:t>accuracy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0.978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precision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0.980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recall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0.978 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f1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: 0.979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10515" y="6112211"/>
            <a:ext cx="4469179" cy="382655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3901" y="6112211"/>
            <a:ext cx="4469179" cy="38265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6829"/>
            <a:ext cx="1574322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Modelli Deep Learning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35066"/>
            <a:ext cx="5116961" cy="3377120"/>
            <a:chOff x="0" y="0"/>
            <a:chExt cx="3676984" cy="2426756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3572843" cy="2307376"/>
            </a:xfrm>
            <a:custGeom>
              <a:avLst/>
              <a:gdLst/>
              <a:ahLst/>
              <a:cxnLst/>
              <a:rect l="l" t="t" r="r" b="b"/>
              <a:pathLst>
                <a:path w="3572843" h="2307376">
                  <a:moveTo>
                    <a:pt x="3546173" y="2118146"/>
                  </a:moveTo>
                  <a:cubicBezTo>
                    <a:pt x="3546173" y="2205776"/>
                    <a:pt x="3469973" y="2276896"/>
                    <a:pt x="3388693" y="2276896"/>
                  </a:cubicBezTo>
                  <a:lnTo>
                    <a:pt x="66040" y="2276896"/>
                  </a:lnTo>
                  <a:cubicBezTo>
                    <a:pt x="43180" y="2276896"/>
                    <a:pt x="20320" y="2271816"/>
                    <a:pt x="0" y="2262926"/>
                  </a:cubicBezTo>
                  <a:cubicBezTo>
                    <a:pt x="26670" y="2290866"/>
                    <a:pt x="63500" y="2307376"/>
                    <a:pt x="116899" y="2307376"/>
                  </a:cubicBezTo>
                  <a:lnTo>
                    <a:pt x="3426793" y="2307376"/>
                  </a:lnTo>
                  <a:cubicBezTo>
                    <a:pt x="3506804" y="2307376"/>
                    <a:pt x="3572843" y="2241336"/>
                    <a:pt x="3572843" y="2161326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118146"/>
                  </a:lnTo>
                  <a:lnTo>
                    <a:pt x="3546173" y="2118146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3612214" cy="2358176"/>
            </a:xfrm>
            <a:custGeom>
              <a:avLst/>
              <a:gdLst/>
              <a:ahLst/>
              <a:cxnLst/>
              <a:rect l="l" t="t" r="r" b="b"/>
              <a:pathLst>
                <a:path w="3612214" h="2358176">
                  <a:moveTo>
                    <a:pt x="146050" y="2358176"/>
                  </a:moveTo>
                  <a:lnTo>
                    <a:pt x="3466164" y="2358176"/>
                  </a:lnTo>
                  <a:cubicBezTo>
                    <a:pt x="3546173" y="2358176"/>
                    <a:pt x="3612214" y="2292136"/>
                    <a:pt x="3612214" y="2212126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212126"/>
                  </a:lnTo>
                  <a:cubicBezTo>
                    <a:pt x="0" y="2293406"/>
                    <a:pt x="66040" y="2358176"/>
                    <a:pt x="146050" y="2358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76984" cy="2426756"/>
            </a:xfrm>
            <a:custGeom>
              <a:avLst/>
              <a:gdLst/>
              <a:ahLst/>
              <a:cxnLst/>
              <a:rect l="l" t="t" r="r" b="b"/>
              <a:pathLst>
                <a:path w="3676984" h="2426756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24826"/>
                  </a:lnTo>
                  <a:cubicBezTo>
                    <a:pt x="0" y="2276896"/>
                    <a:pt x="25400" y="2322616"/>
                    <a:pt x="63500" y="2351826"/>
                  </a:cubicBezTo>
                  <a:cubicBezTo>
                    <a:pt x="91440" y="2396276"/>
                    <a:pt x="140970" y="2426756"/>
                    <a:pt x="212870" y="2426756"/>
                  </a:cubicBezTo>
                  <a:lnTo>
                    <a:pt x="3518234" y="2426756"/>
                  </a:lnTo>
                  <a:cubicBezTo>
                    <a:pt x="3605864" y="2426756"/>
                    <a:pt x="3676984" y="2355636"/>
                    <a:pt x="3676984" y="2268006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22482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224826"/>
                  </a:lnTo>
                  <a:cubicBezTo>
                    <a:pt x="3624914" y="2304836"/>
                    <a:pt x="3558873" y="2370876"/>
                    <a:pt x="3478864" y="2370876"/>
                  </a:cubicBezTo>
                  <a:lnTo>
                    <a:pt x="158750" y="2370876"/>
                  </a:lnTo>
                  <a:cubicBezTo>
                    <a:pt x="78740" y="2370876"/>
                    <a:pt x="12700" y="2306106"/>
                    <a:pt x="12700" y="2224826"/>
                  </a:cubicBezTo>
                  <a:close/>
                  <a:moveTo>
                    <a:pt x="3665553" y="2268006"/>
                  </a:moveTo>
                  <a:cubicBezTo>
                    <a:pt x="3665553" y="2348016"/>
                    <a:pt x="3598244" y="2414056"/>
                    <a:pt x="3518234" y="2414056"/>
                  </a:cubicBezTo>
                  <a:lnTo>
                    <a:pt x="212870" y="2414056"/>
                  </a:lnTo>
                  <a:cubicBezTo>
                    <a:pt x="157480" y="2414056"/>
                    <a:pt x="120650" y="2397546"/>
                    <a:pt x="93980" y="2369606"/>
                  </a:cubicBezTo>
                  <a:cubicBezTo>
                    <a:pt x="114300" y="2378496"/>
                    <a:pt x="135890" y="2383576"/>
                    <a:pt x="160020" y="2383576"/>
                  </a:cubicBezTo>
                  <a:lnTo>
                    <a:pt x="3480134" y="2383576"/>
                  </a:lnTo>
                  <a:cubicBezTo>
                    <a:pt x="3567764" y="2383576"/>
                    <a:pt x="3638884" y="2312456"/>
                    <a:pt x="3638884" y="2224826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4" y="165100"/>
                    <a:pt x="3665554" y="201930"/>
                  </a:cubicBezTo>
                  <a:lnTo>
                    <a:pt x="3665554" y="2268006"/>
                  </a:lnTo>
                  <a:cubicBezTo>
                    <a:pt x="3665553" y="2268006"/>
                    <a:pt x="3665553" y="2268006"/>
                    <a:pt x="3665553" y="2268006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585520" y="2535066"/>
            <a:ext cx="5116961" cy="3409491"/>
            <a:chOff x="0" y="0"/>
            <a:chExt cx="3676984" cy="2450017"/>
          </a:xfrm>
        </p:grpSpPr>
        <p:sp>
          <p:nvSpPr>
            <p:cNvPr id="8" name="Freeform 8"/>
            <p:cNvSpPr/>
            <p:nvPr/>
          </p:nvSpPr>
          <p:spPr>
            <a:xfrm>
              <a:off x="92710" y="106680"/>
              <a:ext cx="3572843" cy="2330638"/>
            </a:xfrm>
            <a:custGeom>
              <a:avLst/>
              <a:gdLst/>
              <a:ahLst/>
              <a:cxnLst/>
              <a:rect l="l" t="t" r="r" b="b"/>
              <a:pathLst>
                <a:path w="3572843" h="2330638">
                  <a:moveTo>
                    <a:pt x="3546173" y="2141407"/>
                  </a:moveTo>
                  <a:cubicBezTo>
                    <a:pt x="3546173" y="2229038"/>
                    <a:pt x="3469973" y="2300157"/>
                    <a:pt x="3388693" y="2300157"/>
                  </a:cubicBezTo>
                  <a:lnTo>
                    <a:pt x="66040" y="2300157"/>
                  </a:lnTo>
                  <a:cubicBezTo>
                    <a:pt x="43180" y="2300157"/>
                    <a:pt x="20320" y="2295077"/>
                    <a:pt x="0" y="2286188"/>
                  </a:cubicBezTo>
                  <a:cubicBezTo>
                    <a:pt x="26670" y="2314127"/>
                    <a:pt x="63500" y="2330638"/>
                    <a:pt x="116899" y="2330638"/>
                  </a:cubicBezTo>
                  <a:lnTo>
                    <a:pt x="3426793" y="2330638"/>
                  </a:lnTo>
                  <a:cubicBezTo>
                    <a:pt x="3506804" y="2330638"/>
                    <a:pt x="3572843" y="2264598"/>
                    <a:pt x="3572843" y="2184588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141407"/>
                  </a:lnTo>
                  <a:lnTo>
                    <a:pt x="3546173" y="2141407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12700"/>
              <a:ext cx="3612214" cy="2381437"/>
            </a:xfrm>
            <a:custGeom>
              <a:avLst/>
              <a:gdLst/>
              <a:ahLst/>
              <a:cxnLst/>
              <a:rect l="l" t="t" r="r" b="b"/>
              <a:pathLst>
                <a:path w="3612214" h="2381437">
                  <a:moveTo>
                    <a:pt x="146050" y="2381437"/>
                  </a:moveTo>
                  <a:lnTo>
                    <a:pt x="3466164" y="2381437"/>
                  </a:lnTo>
                  <a:cubicBezTo>
                    <a:pt x="3546173" y="2381437"/>
                    <a:pt x="3612214" y="2315397"/>
                    <a:pt x="3612214" y="2235387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235387"/>
                  </a:lnTo>
                  <a:cubicBezTo>
                    <a:pt x="0" y="2316667"/>
                    <a:pt x="66040" y="2381437"/>
                    <a:pt x="146050" y="23814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76984" cy="2450018"/>
            </a:xfrm>
            <a:custGeom>
              <a:avLst/>
              <a:gdLst/>
              <a:ahLst/>
              <a:cxnLst/>
              <a:rect l="l" t="t" r="r" b="b"/>
              <a:pathLst>
                <a:path w="3676984" h="2450018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48087"/>
                  </a:lnTo>
                  <a:cubicBezTo>
                    <a:pt x="0" y="2300157"/>
                    <a:pt x="25400" y="2345878"/>
                    <a:pt x="63500" y="2375087"/>
                  </a:cubicBezTo>
                  <a:cubicBezTo>
                    <a:pt x="91440" y="2419537"/>
                    <a:pt x="140970" y="2450018"/>
                    <a:pt x="212870" y="2450018"/>
                  </a:cubicBezTo>
                  <a:lnTo>
                    <a:pt x="3518234" y="2450018"/>
                  </a:lnTo>
                  <a:cubicBezTo>
                    <a:pt x="3605864" y="2450018"/>
                    <a:pt x="3676984" y="2378897"/>
                    <a:pt x="3676984" y="2291268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24808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248087"/>
                  </a:lnTo>
                  <a:cubicBezTo>
                    <a:pt x="3624914" y="2328097"/>
                    <a:pt x="3558873" y="2394137"/>
                    <a:pt x="3478864" y="2394137"/>
                  </a:cubicBezTo>
                  <a:lnTo>
                    <a:pt x="158750" y="2394137"/>
                  </a:lnTo>
                  <a:cubicBezTo>
                    <a:pt x="78740" y="2394137"/>
                    <a:pt x="12700" y="2329367"/>
                    <a:pt x="12700" y="2248087"/>
                  </a:cubicBezTo>
                  <a:close/>
                  <a:moveTo>
                    <a:pt x="3665553" y="2291267"/>
                  </a:moveTo>
                  <a:cubicBezTo>
                    <a:pt x="3665553" y="2371277"/>
                    <a:pt x="3598244" y="2437317"/>
                    <a:pt x="3518234" y="2437317"/>
                  </a:cubicBezTo>
                  <a:lnTo>
                    <a:pt x="212870" y="2437317"/>
                  </a:lnTo>
                  <a:cubicBezTo>
                    <a:pt x="157480" y="2437317"/>
                    <a:pt x="120650" y="2420807"/>
                    <a:pt x="93980" y="2392867"/>
                  </a:cubicBezTo>
                  <a:cubicBezTo>
                    <a:pt x="114300" y="2401757"/>
                    <a:pt x="135890" y="2406837"/>
                    <a:pt x="160020" y="2406837"/>
                  </a:cubicBezTo>
                  <a:lnTo>
                    <a:pt x="3480134" y="2406837"/>
                  </a:lnTo>
                  <a:cubicBezTo>
                    <a:pt x="3567764" y="2406837"/>
                    <a:pt x="3638884" y="2335717"/>
                    <a:pt x="3638884" y="2248087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4" y="165100"/>
                    <a:pt x="3665554" y="201930"/>
                  </a:cubicBezTo>
                  <a:lnTo>
                    <a:pt x="3665554" y="2291267"/>
                  </a:lnTo>
                  <a:cubicBezTo>
                    <a:pt x="3665553" y="2291267"/>
                    <a:pt x="3665553" y="2291267"/>
                    <a:pt x="3665553" y="2291267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515951" y="1099716"/>
            <a:ext cx="162596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AF5"/>
                </a:solidFill>
                <a:latin typeface="Source Serif Pro Bold"/>
              </a:rPr>
              <a:t>Page 6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488342" y="3609041"/>
            <a:ext cx="4183204" cy="0"/>
          </a:xfrm>
          <a:prstGeom prst="line">
            <a:avLst/>
          </a:prstGeom>
          <a:ln w="28575" cap="rnd">
            <a:solidFill>
              <a:srgbClr val="45436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45377" y="2732105"/>
            <a:ext cx="448360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 Bold"/>
              </a:rPr>
              <a:t>Reccurent Neural Network-RNN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997045" y="3641412"/>
            <a:ext cx="4183204" cy="0"/>
          </a:xfrm>
          <a:prstGeom prst="line">
            <a:avLst/>
          </a:prstGeom>
          <a:ln w="28575" cap="rnd">
            <a:solidFill>
              <a:srgbClr val="45436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902197" y="2794984"/>
            <a:ext cx="448360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 Bold"/>
              </a:rPr>
              <a:t>Long Short Term Memory-LSTM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140630" y="2535066"/>
            <a:ext cx="5116961" cy="3377120"/>
            <a:chOff x="0" y="0"/>
            <a:chExt cx="3676984" cy="2426756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3572843" cy="2307376"/>
            </a:xfrm>
            <a:custGeom>
              <a:avLst/>
              <a:gdLst/>
              <a:ahLst/>
              <a:cxnLst/>
              <a:rect l="l" t="t" r="r" b="b"/>
              <a:pathLst>
                <a:path w="3572843" h="2307376">
                  <a:moveTo>
                    <a:pt x="3546173" y="2118146"/>
                  </a:moveTo>
                  <a:cubicBezTo>
                    <a:pt x="3546173" y="2205776"/>
                    <a:pt x="3469973" y="2276896"/>
                    <a:pt x="3388693" y="2276896"/>
                  </a:cubicBezTo>
                  <a:lnTo>
                    <a:pt x="66040" y="2276896"/>
                  </a:lnTo>
                  <a:cubicBezTo>
                    <a:pt x="43180" y="2276896"/>
                    <a:pt x="20320" y="2271816"/>
                    <a:pt x="0" y="2262926"/>
                  </a:cubicBezTo>
                  <a:cubicBezTo>
                    <a:pt x="26670" y="2290866"/>
                    <a:pt x="63500" y="2307376"/>
                    <a:pt x="116899" y="2307376"/>
                  </a:cubicBezTo>
                  <a:lnTo>
                    <a:pt x="3426793" y="2307376"/>
                  </a:lnTo>
                  <a:cubicBezTo>
                    <a:pt x="3506804" y="2307376"/>
                    <a:pt x="3572843" y="2241336"/>
                    <a:pt x="3572843" y="2161326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118146"/>
                  </a:lnTo>
                  <a:lnTo>
                    <a:pt x="3546173" y="2118146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3612214" cy="2358176"/>
            </a:xfrm>
            <a:custGeom>
              <a:avLst/>
              <a:gdLst/>
              <a:ahLst/>
              <a:cxnLst/>
              <a:rect l="l" t="t" r="r" b="b"/>
              <a:pathLst>
                <a:path w="3612214" h="2358176">
                  <a:moveTo>
                    <a:pt x="146050" y="2358176"/>
                  </a:moveTo>
                  <a:lnTo>
                    <a:pt x="3466164" y="2358176"/>
                  </a:lnTo>
                  <a:cubicBezTo>
                    <a:pt x="3546173" y="2358176"/>
                    <a:pt x="3612214" y="2292136"/>
                    <a:pt x="3612214" y="2212126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212126"/>
                  </a:lnTo>
                  <a:cubicBezTo>
                    <a:pt x="0" y="2293406"/>
                    <a:pt x="66040" y="2358176"/>
                    <a:pt x="146050" y="2358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3676984" cy="2426756"/>
            </a:xfrm>
            <a:custGeom>
              <a:avLst/>
              <a:gdLst/>
              <a:ahLst/>
              <a:cxnLst/>
              <a:rect l="l" t="t" r="r" b="b"/>
              <a:pathLst>
                <a:path w="3676984" h="2426756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24826"/>
                  </a:lnTo>
                  <a:cubicBezTo>
                    <a:pt x="0" y="2276896"/>
                    <a:pt x="25400" y="2322616"/>
                    <a:pt x="63500" y="2351826"/>
                  </a:cubicBezTo>
                  <a:cubicBezTo>
                    <a:pt x="91440" y="2396276"/>
                    <a:pt x="140970" y="2426756"/>
                    <a:pt x="212870" y="2426756"/>
                  </a:cubicBezTo>
                  <a:lnTo>
                    <a:pt x="3518234" y="2426756"/>
                  </a:lnTo>
                  <a:cubicBezTo>
                    <a:pt x="3605864" y="2426756"/>
                    <a:pt x="3676984" y="2355636"/>
                    <a:pt x="3676984" y="2268006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22482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224826"/>
                  </a:lnTo>
                  <a:cubicBezTo>
                    <a:pt x="3624914" y="2304836"/>
                    <a:pt x="3558873" y="2370876"/>
                    <a:pt x="3478864" y="2370876"/>
                  </a:cubicBezTo>
                  <a:lnTo>
                    <a:pt x="158750" y="2370876"/>
                  </a:lnTo>
                  <a:cubicBezTo>
                    <a:pt x="78740" y="2370876"/>
                    <a:pt x="12700" y="2306106"/>
                    <a:pt x="12700" y="2224826"/>
                  </a:cubicBezTo>
                  <a:close/>
                  <a:moveTo>
                    <a:pt x="3665553" y="2268006"/>
                  </a:moveTo>
                  <a:cubicBezTo>
                    <a:pt x="3665553" y="2348016"/>
                    <a:pt x="3598244" y="2414056"/>
                    <a:pt x="3518234" y="2414056"/>
                  </a:cubicBezTo>
                  <a:lnTo>
                    <a:pt x="212870" y="2414056"/>
                  </a:lnTo>
                  <a:cubicBezTo>
                    <a:pt x="157480" y="2414056"/>
                    <a:pt x="120650" y="2397546"/>
                    <a:pt x="93980" y="2369606"/>
                  </a:cubicBezTo>
                  <a:cubicBezTo>
                    <a:pt x="114300" y="2378496"/>
                    <a:pt x="135890" y="2383576"/>
                    <a:pt x="160020" y="2383576"/>
                  </a:cubicBezTo>
                  <a:lnTo>
                    <a:pt x="3480134" y="2383576"/>
                  </a:lnTo>
                  <a:cubicBezTo>
                    <a:pt x="3567764" y="2383576"/>
                    <a:pt x="3638884" y="2312456"/>
                    <a:pt x="3638884" y="2224826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4" y="165100"/>
                    <a:pt x="3665554" y="201930"/>
                  </a:cubicBezTo>
                  <a:lnTo>
                    <a:pt x="3665554" y="2268006"/>
                  </a:lnTo>
                  <a:cubicBezTo>
                    <a:pt x="3665553" y="2268006"/>
                    <a:pt x="3665553" y="2268006"/>
                    <a:pt x="3665553" y="2268006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12552155" y="3609041"/>
            <a:ext cx="4183204" cy="0"/>
          </a:xfrm>
          <a:prstGeom prst="line">
            <a:avLst/>
          </a:prstGeom>
          <a:ln w="28575" cap="rnd">
            <a:solidFill>
              <a:srgbClr val="45436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2401955" y="2699734"/>
            <a:ext cx="448360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 Bold"/>
              </a:rPr>
              <a:t>Random Gated Recurrent Unit-GRU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4075" y="3603326"/>
            <a:ext cx="3066211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accuracy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0.960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Raleway Bold"/>
              </a:rPr>
              <a:t>precision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0.963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Raleway Bold"/>
              </a:rPr>
              <a:t>recall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0.957</a:t>
            </a:r>
          </a:p>
          <a:p>
            <a:pPr marL="518160" lvl="1" indent="-259080" algn="just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Raleway Bold"/>
              </a:rPr>
              <a:t>f1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20520" y="3734771"/>
            <a:ext cx="3245242" cy="1901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Raleway Bold"/>
              </a:rPr>
              <a:t>accuracy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0.953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precision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0.957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recall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0.952 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f1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0.953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05633" y="3734771"/>
            <a:ext cx="3229767" cy="1901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Raleway Bold"/>
              </a:rPr>
              <a:t>accuracy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0.971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precision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0.981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recall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0.972 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aleway Bold"/>
              </a:rPr>
              <a:t>f1</a:t>
            </a:r>
            <a:r>
              <a:rPr lang="en-US" sz="2400" dirty="0">
                <a:solidFill>
                  <a:srgbClr val="000000"/>
                </a:solidFill>
                <a:latin typeface="Raleway"/>
              </a:rPr>
              <a:t>: 0.972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 l="5780" r="5780"/>
          <a:stretch>
            <a:fillRect/>
          </a:stretch>
        </p:blipFill>
        <p:spPr>
          <a:xfrm>
            <a:off x="1202367" y="6116007"/>
            <a:ext cx="4469179" cy="382655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l="5780" r="5780"/>
          <a:stretch>
            <a:fillRect/>
          </a:stretch>
        </p:blipFill>
        <p:spPr>
          <a:xfrm>
            <a:off x="6997045" y="6116007"/>
            <a:ext cx="4469179" cy="382655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64521" y="6116007"/>
            <a:ext cx="4469179" cy="382655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0" y="1538732"/>
            <a:ext cx="6918602" cy="3902801"/>
            <a:chOff x="0" y="0"/>
            <a:chExt cx="9224803" cy="5203735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9224803" cy="5203735"/>
              <a:chOff x="0" y="0"/>
              <a:chExt cx="16510000" cy="9313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16484600" cy="5791200"/>
              </a:xfrm>
              <a:custGeom>
                <a:avLst/>
                <a:gdLst/>
                <a:ahLst/>
                <a:cxnLst/>
                <a:rect l="l" t="t" r="r" b="b"/>
                <a:pathLst>
                  <a:path w="16484600" h="5791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3162300" y="0"/>
                    </a:moveTo>
                    <a:cubicBezTo>
                      <a:pt x="3048000" y="0"/>
                      <a:pt x="2946400" y="88900"/>
                      <a:pt x="2946400" y="215900"/>
                    </a:cubicBezTo>
                    <a:lnTo>
                      <a:pt x="2946400" y="279400"/>
                    </a:lnTo>
                    <a:cubicBezTo>
                      <a:pt x="2946400" y="393700"/>
                      <a:pt x="3048000" y="495300"/>
                      <a:pt x="3162300" y="495300"/>
                    </a:cubicBezTo>
                    <a:cubicBezTo>
                      <a:pt x="3276600" y="495300"/>
                      <a:pt x="3378200" y="393700"/>
                      <a:pt x="3378200" y="279400"/>
                    </a:cubicBezTo>
                    <a:lnTo>
                      <a:pt x="3378200" y="215900"/>
                    </a:lnTo>
                    <a:cubicBezTo>
                      <a:pt x="3378200" y="88900"/>
                      <a:pt x="3276600" y="0"/>
                      <a:pt x="3162300" y="0"/>
                    </a:cubicBezTo>
                    <a:moveTo>
                      <a:pt x="2946400" y="965200"/>
                    </a:moveTo>
                    <a:cubicBezTo>
                      <a:pt x="2946400" y="965200"/>
                      <a:pt x="2933700" y="952500"/>
                      <a:pt x="2933700" y="965200"/>
                    </a:cubicBezTo>
                    <a:lnTo>
                      <a:pt x="2781300" y="1320800"/>
                    </a:lnTo>
                    <a:cubicBezTo>
                      <a:pt x="2755900" y="1371600"/>
                      <a:pt x="2705100" y="1409700"/>
                      <a:pt x="2641600" y="1409700"/>
                    </a:cubicBezTo>
                    <a:lnTo>
                      <a:pt x="2578100" y="1409700"/>
                    </a:lnTo>
                    <a:cubicBezTo>
                      <a:pt x="2565400" y="1409700"/>
                      <a:pt x="2552700" y="1409700"/>
                      <a:pt x="2552700" y="1397000"/>
                    </a:cubicBezTo>
                    <a:cubicBezTo>
                      <a:pt x="2540000" y="1384300"/>
                      <a:pt x="2540000" y="1371600"/>
                      <a:pt x="2552700" y="1358900"/>
                    </a:cubicBezTo>
                    <a:lnTo>
                      <a:pt x="2743200" y="914400"/>
                    </a:lnTo>
                    <a:lnTo>
                      <a:pt x="2806700" y="736600"/>
                    </a:lnTo>
                    <a:cubicBezTo>
                      <a:pt x="2857500" y="635000"/>
                      <a:pt x="2959100" y="558800"/>
                      <a:pt x="3073400" y="558800"/>
                    </a:cubicBezTo>
                    <a:lnTo>
                      <a:pt x="3251200" y="558800"/>
                    </a:lnTo>
                    <a:cubicBezTo>
                      <a:pt x="3365500" y="558800"/>
                      <a:pt x="3467100" y="635000"/>
                      <a:pt x="3517900" y="736600"/>
                    </a:cubicBezTo>
                    <a:lnTo>
                      <a:pt x="3581400" y="914400"/>
                    </a:lnTo>
                    <a:lnTo>
                      <a:pt x="3771900" y="1358900"/>
                    </a:lnTo>
                    <a:cubicBezTo>
                      <a:pt x="3784600" y="1371600"/>
                      <a:pt x="3784600" y="1384300"/>
                      <a:pt x="3771900" y="1397000"/>
                    </a:cubicBezTo>
                    <a:cubicBezTo>
                      <a:pt x="3771900" y="1409700"/>
                      <a:pt x="3759200" y="1409700"/>
                      <a:pt x="3746500" y="1409700"/>
                    </a:cubicBezTo>
                    <a:lnTo>
                      <a:pt x="3683000" y="1409700"/>
                    </a:lnTo>
                    <a:cubicBezTo>
                      <a:pt x="3619500" y="1409700"/>
                      <a:pt x="3568700" y="1371600"/>
                      <a:pt x="3543300" y="1320800"/>
                    </a:cubicBezTo>
                    <a:lnTo>
                      <a:pt x="3390900" y="965200"/>
                    </a:lnTo>
                    <a:cubicBezTo>
                      <a:pt x="3390900" y="952500"/>
                      <a:pt x="3378200" y="965200"/>
                      <a:pt x="3378200" y="965200"/>
                    </a:cubicBezTo>
                    <a:lnTo>
                      <a:pt x="3441700" y="1409700"/>
                    </a:lnTo>
                    <a:lnTo>
                      <a:pt x="3517900" y="2222500"/>
                    </a:lnTo>
                    <a:cubicBezTo>
                      <a:pt x="3517900" y="2235200"/>
                      <a:pt x="3505200" y="2235200"/>
                      <a:pt x="3505200" y="2247900"/>
                    </a:cubicBezTo>
                    <a:cubicBezTo>
                      <a:pt x="3492500" y="2247900"/>
                      <a:pt x="3492500" y="2260600"/>
                      <a:pt x="3479800" y="2260600"/>
                    </a:cubicBezTo>
                    <a:lnTo>
                      <a:pt x="3429000" y="2260600"/>
                    </a:lnTo>
                    <a:cubicBezTo>
                      <a:pt x="3352800" y="2260600"/>
                      <a:pt x="3289300" y="2209800"/>
                      <a:pt x="3289300" y="2133600"/>
                    </a:cubicBezTo>
                    <a:lnTo>
                      <a:pt x="3175000" y="1447800"/>
                    </a:lnTo>
                    <a:cubicBezTo>
                      <a:pt x="3162300" y="1447800"/>
                      <a:pt x="3162300" y="1447800"/>
                      <a:pt x="3149600" y="1447800"/>
                    </a:cubicBezTo>
                    <a:lnTo>
                      <a:pt x="3035300" y="2133600"/>
                    </a:lnTo>
                    <a:cubicBezTo>
                      <a:pt x="3035300" y="2209800"/>
                      <a:pt x="2971800" y="2260600"/>
                      <a:pt x="2895600" y="2260600"/>
                    </a:cubicBezTo>
                    <a:lnTo>
                      <a:pt x="2844800" y="2260600"/>
                    </a:lnTo>
                    <a:cubicBezTo>
                      <a:pt x="2832100" y="2260600"/>
                      <a:pt x="2832100" y="2247900"/>
                      <a:pt x="2819400" y="2247900"/>
                    </a:cubicBezTo>
                    <a:cubicBezTo>
                      <a:pt x="2819400" y="2235200"/>
                      <a:pt x="2806700" y="2235200"/>
                      <a:pt x="2806700" y="2222500"/>
                    </a:cubicBezTo>
                    <a:lnTo>
                      <a:pt x="2882900" y="1409700"/>
                    </a:lnTo>
                    <a:lnTo>
                      <a:pt x="2946400" y="965200"/>
                    </a:lnTo>
                    <a:moveTo>
                      <a:pt x="5702300" y="0"/>
                    </a:moveTo>
                    <a:cubicBezTo>
                      <a:pt x="5588000" y="0"/>
                      <a:pt x="5486400" y="88900"/>
                      <a:pt x="5486400" y="215900"/>
                    </a:cubicBezTo>
                    <a:lnTo>
                      <a:pt x="5486400" y="279400"/>
                    </a:lnTo>
                    <a:cubicBezTo>
                      <a:pt x="5486400" y="393700"/>
                      <a:pt x="5588000" y="495300"/>
                      <a:pt x="5702300" y="495300"/>
                    </a:cubicBezTo>
                    <a:cubicBezTo>
                      <a:pt x="5816600" y="495300"/>
                      <a:pt x="5918200" y="393700"/>
                      <a:pt x="5918200" y="279400"/>
                    </a:cubicBezTo>
                    <a:lnTo>
                      <a:pt x="5918200" y="215900"/>
                    </a:lnTo>
                    <a:cubicBezTo>
                      <a:pt x="5918200" y="88900"/>
                      <a:pt x="5816600" y="0"/>
                      <a:pt x="5702300" y="0"/>
                    </a:cubicBezTo>
                    <a:moveTo>
                      <a:pt x="5486400" y="965200"/>
                    </a:moveTo>
                    <a:cubicBezTo>
                      <a:pt x="5486400" y="965200"/>
                      <a:pt x="5473700" y="952500"/>
                      <a:pt x="5473700" y="965200"/>
                    </a:cubicBezTo>
                    <a:lnTo>
                      <a:pt x="5321300" y="1320800"/>
                    </a:lnTo>
                    <a:cubicBezTo>
                      <a:pt x="5295900" y="1371600"/>
                      <a:pt x="5245100" y="1409700"/>
                      <a:pt x="5181600" y="1409700"/>
                    </a:cubicBezTo>
                    <a:lnTo>
                      <a:pt x="5118100" y="1409700"/>
                    </a:lnTo>
                    <a:cubicBezTo>
                      <a:pt x="5105400" y="1409700"/>
                      <a:pt x="5092700" y="1409700"/>
                      <a:pt x="5092700" y="1397000"/>
                    </a:cubicBezTo>
                    <a:cubicBezTo>
                      <a:pt x="5080000" y="1384300"/>
                      <a:pt x="5080000" y="1371600"/>
                      <a:pt x="5092700" y="1358900"/>
                    </a:cubicBezTo>
                    <a:lnTo>
                      <a:pt x="5283200" y="914400"/>
                    </a:lnTo>
                    <a:lnTo>
                      <a:pt x="5346700" y="736600"/>
                    </a:lnTo>
                    <a:cubicBezTo>
                      <a:pt x="5397500" y="635000"/>
                      <a:pt x="5499100" y="558800"/>
                      <a:pt x="5613400" y="558800"/>
                    </a:cubicBezTo>
                    <a:lnTo>
                      <a:pt x="5791200" y="558800"/>
                    </a:lnTo>
                    <a:cubicBezTo>
                      <a:pt x="5905500" y="558800"/>
                      <a:pt x="6007100" y="635000"/>
                      <a:pt x="6057900" y="736600"/>
                    </a:cubicBezTo>
                    <a:lnTo>
                      <a:pt x="6121400" y="914400"/>
                    </a:lnTo>
                    <a:lnTo>
                      <a:pt x="6311900" y="1358900"/>
                    </a:lnTo>
                    <a:cubicBezTo>
                      <a:pt x="6324600" y="1371600"/>
                      <a:pt x="6324600" y="1384300"/>
                      <a:pt x="6311900" y="1397000"/>
                    </a:cubicBezTo>
                    <a:cubicBezTo>
                      <a:pt x="6311900" y="1409700"/>
                      <a:pt x="6299200" y="1409700"/>
                      <a:pt x="6286500" y="1409700"/>
                    </a:cubicBezTo>
                    <a:lnTo>
                      <a:pt x="6223000" y="1409700"/>
                    </a:lnTo>
                    <a:cubicBezTo>
                      <a:pt x="6159500" y="1409700"/>
                      <a:pt x="6108700" y="1371600"/>
                      <a:pt x="6083300" y="1320800"/>
                    </a:cubicBezTo>
                    <a:lnTo>
                      <a:pt x="5930900" y="965200"/>
                    </a:lnTo>
                    <a:cubicBezTo>
                      <a:pt x="5930900" y="952500"/>
                      <a:pt x="5918200" y="965200"/>
                      <a:pt x="5918200" y="965200"/>
                    </a:cubicBezTo>
                    <a:lnTo>
                      <a:pt x="5981700" y="1409700"/>
                    </a:lnTo>
                    <a:lnTo>
                      <a:pt x="6057900" y="2222500"/>
                    </a:lnTo>
                    <a:cubicBezTo>
                      <a:pt x="6057900" y="2235200"/>
                      <a:pt x="6045200" y="2235200"/>
                      <a:pt x="6045200" y="2247900"/>
                    </a:cubicBezTo>
                    <a:cubicBezTo>
                      <a:pt x="6032500" y="2247900"/>
                      <a:pt x="6032500" y="2260600"/>
                      <a:pt x="6019800" y="2260600"/>
                    </a:cubicBezTo>
                    <a:lnTo>
                      <a:pt x="5969000" y="2260600"/>
                    </a:lnTo>
                    <a:cubicBezTo>
                      <a:pt x="5892800" y="2260600"/>
                      <a:pt x="5829300" y="2209800"/>
                      <a:pt x="5829300" y="2133600"/>
                    </a:cubicBezTo>
                    <a:lnTo>
                      <a:pt x="5715000" y="1447800"/>
                    </a:lnTo>
                    <a:cubicBezTo>
                      <a:pt x="5702300" y="1447800"/>
                      <a:pt x="5702300" y="1447800"/>
                      <a:pt x="5689600" y="1447800"/>
                    </a:cubicBezTo>
                    <a:lnTo>
                      <a:pt x="5575300" y="2133600"/>
                    </a:lnTo>
                    <a:cubicBezTo>
                      <a:pt x="5575300" y="2209800"/>
                      <a:pt x="5511800" y="2260600"/>
                      <a:pt x="5435600" y="2260600"/>
                    </a:cubicBezTo>
                    <a:lnTo>
                      <a:pt x="5384800" y="2260600"/>
                    </a:lnTo>
                    <a:cubicBezTo>
                      <a:pt x="5372100" y="2260600"/>
                      <a:pt x="5372100" y="2247900"/>
                      <a:pt x="5359400" y="2247900"/>
                    </a:cubicBezTo>
                    <a:cubicBezTo>
                      <a:pt x="5359400" y="2235200"/>
                      <a:pt x="5346700" y="2235200"/>
                      <a:pt x="5346700" y="2222500"/>
                    </a:cubicBezTo>
                    <a:lnTo>
                      <a:pt x="5422900" y="1409700"/>
                    </a:lnTo>
                    <a:lnTo>
                      <a:pt x="5486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10782300" y="0"/>
                    </a:moveTo>
                    <a:cubicBezTo>
                      <a:pt x="10668000" y="0"/>
                      <a:pt x="10566400" y="88900"/>
                      <a:pt x="10566400" y="215900"/>
                    </a:cubicBezTo>
                    <a:lnTo>
                      <a:pt x="10566400" y="279400"/>
                    </a:lnTo>
                    <a:cubicBezTo>
                      <a:pt x="10566400" y="393700"/>
                      <a:pt x="10668000" y="495300"/>
                      <a:pt x="10782300" y="495300"/>
                    </a:cubicBezTo>
                    <a:cubicBezTo>
                      <a:pt x="10896600" y="495300"/>
                      <a:pt x="10998200" y="393700"/>
                      <a:pt x="10998200" y="279400"/>
                    </a:cubicBezTo>
                    <a:lnTo>
                      <a:pt x="10998200" y="215900"/>
                    </a:lnTo>
                    <a:cubicBezTo>
                      <a:pt x="10998200" y="88900"/>
                      <a:pt x="10896600" y="0"/>
                      <a:pt x="10782300" y="0"/>
                    </a:cubicBezTo>
                    <a:moveTo>
                      <a:pt x="10566400" y="965200"/>
                    </a:moveTo>
                    <a:cubicBezTo>
                      <a:pt x="10566400" y="965200"/>
                      <a:pt x="10553700" y="952500"/>
                      <a:pt x="10553700" y="965200"/>
                    </a:cubicBezTo>
                    <a:lnTo>
                      <a:pt x="10401300" y="1320800"/>
                    </a:lnTo>
                    <a:cubicBezTo>
                      <a:pt x="10375900" y="1371600"/>
                      <a:pt x="10325100" y="1409700"/>
                      <a:pt x="10261600" y="1409700"/>
                    </a:cubicBezTo>
                    <a:lnTo>
                      <a:pt x="10198100" y="1409700"/>
                    </a:lnTo>
                    <a:cubicBezTo>
                      <a:pt x="10185400" y="1409700"/>
                      <a:pt x="10172700" y="1409700"/>
                      <a:pt x="10172700" y="1397000"/>
                    </a:cubicBezTo>
                    <a:cubicBezTo>
                      <a:pt x="10160000" y="1384300"/>
                      <a:pt x="10160000" y="1371600"/>
                      <a:pt x="10172700" y="1358900"/>
                    </a:cubicBezTo>
                    <a:lnTo>
                      <a:pt x="10363200" y="914400"/>
                    </a:lnTo>
                    <a:lnTo>
                      <a:pt x="10426700" y="736600"/>
                    </a:lnTo>
                    <a:cubicBezTo>
                      <a:pt x="10477500" y="635000"/>
                      <a:pt x="10579100" y="558800"/>
                      <a:pt x="10693400" y="558800"/>
                    </a:cubicBezTo>
                    <a:lnTo>
                      <a:pt x="10871200" y="558800"/>
                    </a:lnTo>
                    <a:cubicBezTo>
                      <a:pt x="10985500" y="558800"/>
                      <a:pt x="11087100" y="635000"/>
                      <a:pt x="11137900" y="736600"/>
                    </a:cubicBezTo>
                    <a:lnTo>
                      <a:pt x="11201400" y="914400"/>
                    </a:lnTo>
                    <a:lnTo>
                      <a:pt x="11391900" y="1358900"/>
                    </a:lnTo>
                    <a:cubicBezTo>
                      <a:pt x="11404600" y="1371600"/>
                      <a:pt x="11404600" y="1384300"/>
                      <a:pt x="11391900" y="1397000"/>
                    </a:cubicBezTo>
                    <a:cubicBezTo>
                      <a:pt x="11391900" y="1409700"/>
                      <a:pt x="11379200" y="1409700"/>
                      <a:pt x="11366500" y="1409700"/>
                    </a:cubicBezTo>
                    <a:lnTo>
                      <a:pt x="11303000" y="1409700"/>
                    </a:lnTo>
                    <a:cubicBezTo>
                      <a:pt x="11239500" y="1409700"/>
                      <a:pt x="11188700" y="1371600"/>
                      <a:pt x="11163300" y="1320800"/>
                    </a:cubicBezTo>
                    <a:lnTo>
                      <a:pt x="11010900" y="965200"/>
                    </a:lnTo>
                    <a:cubicBezTo>
                      <a:pt x="11010900" y="952500"/>
                      <a:pt x="10998200" y="965200"/>
                      <a:pt x="10998200" y="965200"/>
                    </a:cubicBezTo>
                    <a:lnTo>
                      <a:pt x="11061700" y="1409700"/>
                    </a:lnTo>
                    <a:lnTo>
                      <a:pt x="11137900" y="2222500"/>
                    </a:lnTo>
                    <a:cubicBezTo>
                      <a:pt x="11137900" y="2235200"/>
                      <a:pt x="11125200" y="2235200"/>
                      <a:pt x="11125200" y="2247900"/>
                    </a:cubicBezTo>
                    <a:cubicBezTo>
                      <a:pt x="11112500" y="2247900"/>
                      <a:pt x="11112500" y="2260600"/>
                      <a:pt x="11099800" y="2260600"/>
                    </a:cubicBezTo>
                    <a:lnTo>
                      <a:pt x="11049000" y="2260600"/>
                    </a:lnTo>
                    <a:cubicBezTo>
                      <a:pt x="10972800" y="2260600"/>
                      <a:pt x="10909300" y="2209800"/>
                      <a:pt x="10909300" y="2133600"/>
                    </a:cubicBezTo>
                    <a:lnTo>
                      <a:pt x="10795000" y="1447800"/>
                    </a:lnTo>
                    <a:cubicBezTo>
                      <a:pt x="10782300" y="1447800"/>
                      <a:pt x="10782300" y="1447800"/>
                      <a:pt x="10769600" y="1447800"/>
                    </a:cubicBezTo>
                    <a:lnTo>
                      <a:pt x="10655300" y="2133600"/>
                    </a:lnTo>
                    <a:cubicBezTo>
                      <a:pt x="10655300" y="2209800"/>
                      <a:pt x="10591800" y="2260600"/>
                      <a:pt x="10515600" y="2260600"/>
                    </a:cubicBezTo>
                    <a:lnTo>
                      <a:pt x="10464800" y="2260600"/>
                    </a:lnTo>
                    <a:cubicBezTo>
                      <a:pt x="10452100" y="2260600"/>
                      <a:pt x="10452100" y="2247900"/>
                      <a:pt x="10439400" y="2247900"/>
                    </a:cubicBezTo>
                    <a:cubicBezTo>
                      <a:pt x="10439400" y="2235200"/>
                      <a:pt x="10426700" y="2235200"/>
                      <a:pt x="10426700" y="2222500"/>
                    </a:cubicBezTo>
                    <a:lnTo>
                      <a:pt x="10502900" y="1409700"/>
                    </a:lnTo>
                    <a:lnTo>
                      <a:pt x="10566400" y="965200"/>
                    </a:lnTo>
                    <a:moveTo>
                      <a:pt x="13322300" y="0"/>
                    </a:moveTo>
                    <a:cubicBezTo>
                      <a:pt x="13208000" y="0"/>
                      <a:pt x="13106400" y="88900"/>
                      <a:pt x="13106400" y="215900"/>
                    </a:cubicBezTo>
                    <a:lnTo>
                      <a:pt x="13106400" y="279400"/>
                    </a:lnTo>
                    <a:cubicBezTo>
                      <a:pt x="13106400" y="393700"/>
                      <a:pt x="13208000" y="495300"/>
                      <a:pt x="13322300" y="495300"/>
                    </a:cubicBezTo>
                    <a:cubicBezTo>
                      <a:pt x="13436600" y="495300"/>
                      <a:pt x="13538200" y="393700"/>
                      <a:pt x="13538200" y="279400"/>
                    </a:cubicBezTo>
                    <a:lnTo>
                      <a:pt x="13538200" y="215900"/>
                    </a:lnTo>
                    <a:cubicBezTo>
                      <a:pt x="13538200" y="88900"/>
                      <a:pt x="13436600" y="0"/>
                      <a:pt x="13322300" y="0"/>
                    </a:cubicBezTo>
                    <a:moveTo>
                      <a:pt x="13106400" y="965200"/>
                    </a:moveTo>
                    <a:cubicBezTo>
                      <a:pt x="13106400" y="965200"/>
                      <a:pt x="13093700" y="952500"/>
                      <a:pt x="13093700" y="965200"/>
                    </a:cubicBezTo>
                    <a:lnTo>
                      <a:pt x="12941300" y="1320800"/>
                    </a:lnTo>
                    <a:cubicBezTo>
                      <a:pt x="12915900" y="1371600"/>
                      <a:pt x="12865100" y="1409700"/>
                      <a:pt x="12801600" y="1409700"/>
                    </a:cubicBezTo>
                    <a:lnTo>
                      <a:pt x="12738100" y="1409700"/>
                    </a:lnTo>
                    <a:cubicBezTo>
                      <a:pt x="12725400" y="1409700"/>
                      <a:pt x="12712700" y="1409700"/>
                      <a:pt x="12712700" y="1397000"/>
                    </a:cubicBezTo>
                    <a:cubicBezTo>
                      <a:pt x="12700000" y="1384300"/>
                      <a:pt x="12700000" y="1371600"/>
                      <a:pt x="12712700" y="1358900"/>
                    </a:cubicBezTo>
                    <a:lnTo>
                      <a:pt x="12903200" y="914400"/>
                    </a:lnTo>
                    <a:lnTo>
                      <a:pt x="12966700" y="736600"/>
                    </a:lnTo>
                    <a:cubicBezTo>
                      <a:pt x="13017500" y="635000"/>
                      <a:pt x="13119100" y="558800"/>
                      <a:pt x="13233400" y="558800"/>
                    </a:cubicBezTo>
                    <a:lnTo>
                      <a:pt x="13411200" y="558800"/>
                    </a:lnTo>
                    <a:cubicBezTo>
                      <a:pt x="13525500" y="558800"/>
                      <a:pt x="13627100" y="635000"/>
                      <a:pt x="13677900" y="736600"/>
                    </a:cubicBezTo>
                    <a:lnTo>
                      <a:pt x="13741400" y="914400"/>
                    </a:lnTo>
                    <a:lnTo>
                      <a:pt x="13931900" y="1358900"/>
                    </a:lnTo>
                    <a:cubicBezTo>
                      <a:pt x="13944600" y="1371600"/>
                      <a:pt x="13944600" y="1384300"/>
                      <a:pt x="13931900" y="1397000"/>
                    </a:cubicBezTo>
                    <a:cubicBezTo>
                      <a:pt x="13931900" y="1409700"/>
                      <a:pt x="13919200" y="1409700"/>
                      <a:pt x="13906500" y="1409700"/>
                    </a:cubicBezTo>
                    <a:lnTo>
                      <a:pt x="13843000" y="1409700"/>
                    </a:lnTo>
                    <a:cubicBezTo>
                      <a:pt x="13779500" y="1409700"/>
                      <a:pt x="13728700" y="1371600"/>
                      <a:pt x="13703300" y="1320800"/>
                    </a:cubicBezTo>
                    <a:lnTo>
                      <a:pt x="13550900" y="965200"/>
                    </a:lnTo>
                    <a:cubicBezTo>
                      <a:pt x="13550900" y="952500"/>
                      <a:pt x="13538200" y="965200"/>
                      <a:pt x="13538200" y="965200"/>
                    </a:cubicBezTo>
                    <a:lnTo>
                      <a:pt x="13601700" y="1409700"/>
                    </a:lnTo>
                    <a:lnTo>
                      <a:pt x="13677900" y="2222500"/>
                    </a:lnTo>
                    <a:cubicBezTo>
                      <a:pt x="13677900" y="2235200"/>
                      <a:pt x="13665200" y="2235200"/>
                      <a:pt x="13665200" y="2247900"/>
                    </a:cubicBezTo>
                    <a:cubicBezTo>
                      <a:pt x="13652500" y="2247900"/>
                      <a:pt x="13652500" y="2260600"/>
                      <a:pt x="13639800" y="2260600"/>
                    </a:cubicBezTo>
                    <a:lnTo>
                      <a:pt x="13589000" y="2260600"/>
                    </a:lnTo>
                    <a:cubicBezTo>
                      <a:pt x="13512800" y="2260600"/>
                      <a:pt x="13449300" y="2209800"/>
                      <a:pt x="13449300" y="2133600"/>
                    </a:cubicBezTo>
                    <a:lnTo>
                      <a:pt x="13335000" y="1447800"/>
                    </a:lnTo>
                    <a:cubicBezTo>
                      <a:pt x="13322300" y="1447800"/>
                      <a:pt x="13322300" y="1447800"/>
                      <a:pt x="13309600" y="1447800"/>
                    </a:cubicBezTo>
                    <a:lnTo>
                      <a:pt x="13195300" y="2133600"/>
                    </a:lnTo>
                    <a:cubicBezTo>
                      <a:pt x="13195300" y="2209800"/>
                      <a:pt x="13131800" y="2260600"/>
                      <a:pt x="13055600" y="2260600"/>
                    </a:cubicBezTo>
                    <a:lnTo>
                      <a:pt x="13004800" y="2260600"/>
                    </a:lnTo>
                    <a:cubicBezTo>
                      <a:pt x="12992100" y="2260600"/>
                      <a:pt x="12992100" y="2247900"/>
                      <a:pt x="12979400" y="2247900"/>
                    </a:cubicBezTo>
                    <a:cubicBezTo>
                      <a:pt x="12979400" y="2235200"/>
                      <a:pt x="12966700" y="2235200"/>
                      <a:pt x="12966700" y="2222500"/>
                    </a:cubicBezTo>
                    <a:lnTo>
                      <a:pt x="13042900" y="1409700"/>
                    </a:lnTo>
                    <a:lnTo>
                      <a:pt x="13106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622300" y="3530600"/>
                    </a:moveTo>
                    <a:cubicBezTo>
                      <a:pt x="508000" y="3530600"/>
                      <a:pt x="406400" y="3619500"/>
                      <a:pt x="406400" y="3746500"/>
                    </a:cubicBezTo>
                    <a:lnTo>
                      <a:pt x="406400" y="3810000"/>
                    </a:lnTo>
                    <a:cubicBezTo>
                      <a:pt x="406400" y="3924300"/>
                      <a:pt x="508000" y="4025900"/>
                      <a:pt x="622300" y="4025900"/>
                    </a:cubicBezTo>
                    <a:cubicBezTo>
                      <a:pt x="736600" y="4025900"/>
                      <a:pt x="838200" y="3924300"/>
                      <a:pt x="838200" y="3810000"/>
                    </a:cubicBezTo>
                    <a:lnTo>
                      <a:pt x="838200" y="3746500"/>
                    </a:lnTo>
                    <a:cubicBezTo>
                      <a:pt x="838200" y="3619500"/>
                      <a:pt x="736600" y="3530600"/>
                      <a:pt x="622300" y="3530600"/>
                    </a:cubicBezTo>
                    <a:moveTo>
                      <a:pt x="406400" y="4495800"/>
                    </a:moveTo>
                    <a:cubicBezTo>
                      <a:pt x="406400" y="4495800"/>
                      <a:pt x="393700" y="4483100"/>
                      <a:pt x="393700" y="4495800"/>
                    </a:cubicBezTo>
                    <a:lnTo>
                      <a:pt x="241300" y="4851400"/>
                    </a:lnTo>
                    <a:cubicBezTo>
                      <a:pt x="215900" y="4902200"/>
                      <a:pt x="165100" y="4940300"/>
                      <a:pt x="101600" y="4940300"/>
                    </a:cubicBezTo>
                    <a:lnTo>
                      <a:pt x="38100" y="4940300"/>
                    </a:lnTo>
                    <a:cubicBezTo>
                      <a:pt x="25400" y="4940300"/>
                      <a:pt x="12700" y="4940300"/>
                      <a:pt x="12700" y="4927600"/>
                    </a:cubicBezTo>
                    <a:cubicBezTo>
                      <a:pt x="0" y="4914900"/>
                      <a:pt x="0" y="4902200"/>
                      <a:pt x="12700" y="4889500"/>
                    </a:cubicBezTo>
                    <a:lnTo>
                      <a:pt x="203200" y="4445000"/>
                    </a:lnTo>
                    <a:lnTo>
                      <a:pt x="266700" y="4267200"/>
                    </a:lnTo>
                    <a:cubicBezTo>
                      <a:pt x="317500" y="4165600"/>
                      <a:pt x="419100" y="4089400"/>
                      <a:pt x="533400" y="4089400"/>
                    </a:cubicBezTo>
                    <a:lnTo>
                      <a:pt x="711200" y="4089400"/>
                    </a:lnTo>
                    <a:cubicBezTo>
                      <a:pt x="825500" y="4089400"/>
                      <a:pt x="927100" y="4165600"/>
                      <a:pt x="977900" y="4267200"/>
                    </a:cubicBezTo>
                    <a:lnTo>
                      <a:pt x="1041400" y="4445000"/>
                    </a:lnTo>
                    <a:lnTo>
                      <a:pt x="1231900" y="4889500"/>
                    </a:lnTo>
                    <a:cubicBezTo>
                      <a:pt x="1244600" y="4902200"/>
                      <a:pt x="1244600" y="4914900"/>
                      <a:pt x="1231900" y="4927600"/>
                    </a:cubicBezTo>
                    <a:cubicBezTo>
                      <a:pt x="1231900" y="4940300"/>
                      <a:pt x="1219200" y="4940300"/>
                      <a:pt x="1206500" y="4940300"/>
                    </a:cubicBezTo>
                    <a:lnTo>
                      <a:pt x="1143000" y="4940300"/>
                    </a:lnTo>
                    <a:cubicBezTo>
                      <a:pt x="1079500" y="4940300"/>
                      <a:pt x="1028700" y="4902200"/>
                      <a:pt x="1003300" y="4851400"/>
                    </a:cubicBezTo>
                    <a:lnTo>
                      <a:pt x="850900" y="4495800"/>
                    </a:lnTo>
                    <a:cubicBezTo>
                      <a:pt x="850900" y="4483100"/>
                      <a:pt x="838200" y="4495800"/>
                      <a:pt x="838200" y="4495800"/>
                    </a:cubicBezTo>
                    <a:lnTo>
                      <a:pt x="901700" y="4940300"/>
                    </a:lnTo>
                    <a:lnTo>
                      <a:pt x="977900" y="5753100"/>
                    </a:lnTo>
                    <a:cubicBezTo>
                      <a:pt x="977900" y="5765800"/>
                      <a:pt x="965200" y="5765800"/>
                      <a:pt x="965200" y="5778500"/>
                    </a:cubicBezTo>
                    <a:cubicBezTo>
                      <a:pt x="952500" y="5778500"/>
                      <a:pt x="952500" y="5791200"/>
                      <a:pt x="939800" y="5791200"/>
                    </a:cubicBezTo>
                    <a:lnTo>
                      <a:pt x="889000" y="5791200"/>
                    </a:lnTo>
                    <a:cubicBezTo>
                      <a:pt x="812800" y="5791200"/>
                      <a:pt x="749300" y="5740400"/>
                      <a:pt x="749300" y="5664200"/>
                    </a:cubicBezTo>
                    <a:lnTo>
                      <a:pt x="635000" y="4978400"/>
                    </a:lnTo>
                    <a:cubicBezTo>
                      <a:pt x="622300" y="4978400"/>
                      <a:pt x="622300" y="4978400"/>
                      <a:pt x="609600" y="4978400"/>
                    </a:cubicBezTo>
                    <a:lnTo>
                      <a:pt x="495300" y="5664200"/>
                    </a:lnTo>
                    <a:cubicBezTo>
                      <a:pt x="495300" y="5740400"/>
                      <a:pt x="431800" y="5791200"/>
                      <a:pt x="355600" y="5791200"/>
                    </a:cubicBezTo>
                    <a:lnTo>
                      <a:pt x="304800" y="5791200"/>
                    </a:lnTo>
                    <a:cubicBezTo>
                      <a:pt x="292100" y="5791200"/>
                      <a:pt x="292100" y="5778500"/>
                      <a:pt x="279400" y="5778500"/>
                    </a:cubicBezTo>
                    <a:cubicBezTo>
                      <a:pt x="279400" y="5765800"/>
                      <a:pt x="266700" y="5765800"/>
                      <a:pt x="266700" y="5753100"/>
                    </a:cubicBezTo>
                    <a:lnTo>
                      <a:pt x="342900" y="4940300"/>
                    </a:lnTo>
                    <a:lnTo>
                      <a:pt x="406400" y="4495800"/>
                    </a:lnTo>
                    <a:moveTo>
                      <a:pt x="3162300" y="3530600"/>
                    </a:moveTo>
                    <a:cubicBezTo>
                      <a:pt x="3048000" y="3530600"/>
                      <a:pt x="2946400" y="3619500"/>
                      <a:pt x="2946400" y="3746500"/>
                    </a:cubicBezTo>
                    <a:lnTo>
                      <a:pt x="2946400" y="3810000"/>
                    </a:lnTo>
                    <a:cubicBezTo>
                      <a:pt x="2946400" y="3924300"/>
                      <a:pt x="3048000" y="4025900"/>
                      <a:pt x="3162300" y="4025900"/>
                    </a:cubicBezTo>
                    <a:cubicBezTo>
                      <a:pt x="3276600" y="4025900"/>
                      <a:pt x="3378200" y="3924300"/>
                      <a:pt x="3378200" y="3810000"/>
                    </a:cubicBezTo>
                    <a:lnTo>
                      <a:pt x="3378200" y="3746500"/>
                    </a:lnTo>
                    <a:cubicBezTo>
                      <a:pt x="3378200" y="3619500"/>
                      <a:pt x="3276600" y="3530600"/>
                      <a:pt x="3162300" y="3530600"/>
                    </a:cubicBezTo>
                    <a:moveTo>
                      <a:pt x="2946400" y="4495800"/>
                    </a:moveTo>
                    <a:cubicBezTo>
                      <a:pt x="2946400" y="4495800"/>
                      <a:pt x="2933700" y="4483100"/>
                      <a:pt x="2933700" y="4495800"/>
                    </a:cubicBezTo>
                    <a:lnTo>
                      <a:pt x="2781300" y="4851400"/>
                    </a:lnTo>
                    <a:cubicBezTo>
                      <a:pt x="2755900" y="4902200"/>
                      <a:pt x="2705100" y="4940300"/>
                      <a:pt x="2641600" y="4940300"/>
                    </a:cubicBezTo>
                    <a:lnTo>
                      <a:pt x="2578100" y="4940300"/>
                    </a:lnTo>
                    <a:cubicBezTo>
                      <a:pt x="2565400" y="4940300"/>
                      <a:pt x="2552700" y="4940300"/>
                      <a:pt x="2552700" y="4927600"/>
                    </a:cubicBezTo>
                    <a:cubicBezTo>
                      <a:pt x="2540000" y="4914900"/>
                      <a:pt x="2540000" y="4902200"/>
                      <a:pt x="2552700" y="4889500"/>
                    </a:cubicBezTo>
                    <a:lnTo>
                      <a:pt x="2743200" y="4445000"/>
                    </a:lnTo>
                    <a:lnTo>
                      <a:pt x="2806700" y="4267200"/>
                    </a:lnTo>
                    <a:cubicBezTo>
                      <a:pt x="2857500" y="4165600"/>
                      <a:pt x="2959100" y="4089400"/>
                      <a:pt x="3073400" y="4089400"/>
                    </a:cubicBezTo>
                    <a:lnTo>
                      <a:pt x="3251200" y="4089400"/>
                    </a:lnTo>
                    <a:cubicBezTo>
                      <a:pt x="3365500" y="4089400"/>
                      <a:pt x="3467100" y="4165600"/>
                      <a:pt x="3517900" y="4267200"/>
                    </a:cubicBezTo>
                    <a:lnTo>
                      <a:pt x="3581400" y="4445000"/>
                    </a:lnTo>
                    <a:lnTo>
                      <a:pt x="3771900" y="4889500"/>
                    </a:lnTo>
                    <a:cubicBezTo>
                      <a:pt x="3784600" y="4902200"/>
                      <a:pt x="3784600" y="4914900"/>
                      <a:pt x="3771900" y="4927600"/>
                    </a:cubicBezTo>
                    <a:cubicBezTo>
                      <a:pt x="3771900" y="4940300"/>
                      <a:pt x="3759200" y="4940300"/>
                      <a:pt x="3746500" y="4940300"/>
                    </a:cubicBezTo>
                    <a:lnTo>
                      <a:pt x="3683000" y="4940300"/>
                    </a:lnTo>
                    <a:cubicBezTo>
                      <a:pt x="3619500" y="4940300"/>
                      <a:pt x="3568700" y="4902200"/>
                      <a:pt x="3543300" y="4851400"/>
                    </a:cubicBezTo>
                    <a:lnTo>
                      <a:pt x="3390900" y="4495800"/>
                    </a:lnTo>
                    <a:cubicBezTo>
                      <a:pt x="3390900" y="4483100"/>
                      <a:pt x="3378200" y="4495800"/>
                      <a:pt x="3378200" y="4495800"/>
                    </a:cubicBezTo>
                    <a:lnTo>
                      <a:pt x="3441700" y="4940300"/>
                    </a:lnTo>
                    <a:lnTo>
                      <a:pt x="3517900" y="5753100"/>
                    </a:lnTo>
                    <a:cubicBezTo>
                      <a:pt x="3517900" y="5765800"/>
                      <a:pt x="3505200" y="5765800"/>
                      <a:pt x="3505200" y="5778500"/>
                    </a:cubicBezTo>
                    <a:cubicBezTo>
                      <a:pt x="3492500" y="5778500"/>
                      <a:pt x="3492500" y="5791200"/>
                      <a:pt x="3479800" y="5791200"/>
                    </a:cubicBezTo>
                    <a:lnTo>
                      <a:pt x="3429000" y="5791200"/>
                    </a:lnTo>
                    <a:cubicBezTo>
                      <a:pt x="3352800" y="5791200"/>
                      <a:pt x="3289300" y="5740400"/>
                      <a:pt x="3289300" y="5664200"/>
                    </a:cubicBezTo>
                    <a:lnTo>
                      <a:pt x="3175000" y="4978400"/>
                    </a:lnTo>
                    <a:cubicBezTo>
                      <a:pt x="3162300" y="4978400"/>
                      <a:pt x="3162300" y="4978400"/>
                      <a:pt x="3149600" y="4978400"/>
                    </a:cubicBezTo>
                    <a:lnTo>
                      <a:pt x="3035300" y="5664200"/>
                    </a:lnTo>
                    <a:cubicBezTo>
                      <a:pt x="3035300" y="5740400"/>
                      <a:pt x="2971800" y="5791200"/>
                      <a:pt x="2895600" y="5791200"/>
                    </a:cubicBezTo>
                    <a:lnTo>
                      <a:pt x="2844800" y="5791200"/>
                    </a:lnTo>
                    <a:cubicBezTo>
                      <a:pt x="2832100" y="5791200"/>
                      <a:pt x="2832100" y="5778500"/>
                      <a:pt x="2819400" y="5778500"/>
                    </a:cubicBezTo>
                    <a:cubicBezTo>
                      <a:pt x="2819400" y="5765800"/>
                      <a:pt x="2806700" y="5765800"/>
                      <a:pt x="2806700" y="5753100"/>
                    </a:cubicBezTo>
                    <a:lnTo>
                      <a:pt x="2882900" y="4940300"/>
                    </a:lnTo>
                    <a:lnTo>
                      <a:pt x="2946400" y="4495800"/>
                    </a:lnTo>
                    <a:moveTo>
                      <a:pt x="5702300" y="3530600"/>
                    </a:moveTo>
                    <a:cubicBezTo>
                      <a:pt x="5588000" y="3530600"/>
                      <a:pt x="5486400" y="3619500"/>
                      <a:pt x="5486400" y="3746500"/>
                    </a:cubicBezTo>
                    <a:lnTo>
                      <a:pt x="5486400" y="3810000"/>
                    </a:lnTo>
                    <a:cubicBezTo>
                      <a:pt x="5486400" y="3924300"/>
                      <a:pt x="5588000" y="4025900"/>
                      <a:pt x="5702300" y="4025900"/>
                    </a:cubicBezTo>
                    <a:cubicBezTo>
                      <a:pt x="5816600" y="4025900"/>
                      <a:pt x="5918200" y="3924300"/>
                      <a:pt x="5918200" y="3810000"/>
                    </a:cubicBezTo>
                    <a:lnTo>
                      <a:pt x="5918200" y="3746500"/>
                    </a:lnTo>
                    <a:cubicBezTo>
                      <a:pt x="5918200" y="3619500"/>
                      <a:pt x="5816600" y="3530600"/>
                      <a:pt x="5702300" y="3530600"/>
                    </a:cubicBezTo>
                    <a:moveTo>
                      <a:pt x="5486400" y="4495800"/>
                    </a:moveTo>
                    <a:cubicBezTo>
                      <a:pt x="5486400" y="4495800"/>
                      <a:pt x="5473700" y="4483100"/>
                      <a:pt x="5473700" y="4495800"/>
                    </a:cubicBezTo>
                    <a:lnTo>
                      <a:pt x="5321300" y="4851400"/>
                    </a:lnTo>
                    <a:cubicBezTo>
                      <a:pt x="5295900" y="4902200"/>
                      <a:pt x="5245100" y="4940300"/>
                      <a:pt x="5181600" y="4940300"/>
                    </a:cubicBezTo>
                    <a:lnTo>
                      <a:pt x="5118100" y="4940300"/>
                    </a:lnTo>
                    <a:cubicBezTo>
                      <a:pt x="5105400" y="4940300"/>
                      <a:pt x="5092700" y="4940300"/>
                      <a:pt x="5092700" y="4927600"/>
                    </a:cubicBezTo>
                    <a:cubicBezTo>
                      <a:pt x="5080000" y="4914900"/>
                      <a:pt x="5080000" y="4902200"/>
                      <a:pt x="5092700" y="4889500"/>
                    </a:cubicBezTo>
                    <a:lnTo>
                      <a:pt x="5283200" y="4445000"/>
                    </a:lnTo>
                    <a:lnTo>
                      <a:pt x="5346700" y="4267200"/>
                    </a:lnTo>
                    <a:cubicBezTo>
                      <a:pt x="5397500" y="4165600"/>
                      <a:pt x="5499100" y="4089400"/>
                      <a:pt x="5613400" y="4089400"/>
                    </a:cubicBezTo>
                    <a:lnTo>
                      <a:pt x="5791200" y="4089400"/>
                    </a:lnTo>
                    <a:cubicBezTo>
                      <a:pt x="5905500" y="4089400"/>
                      <a:pt x="6007100" y="4165600"/>
                      <a:pt x="6057900" y="4267200"/>
                    </a:cubicBezTo>
                    <a:lnTo>
                      <a:pt x="6121400" y="4445000"/>
                    </a:lnTo>
                    <a:lnTo>
                      <a:pt x="6311900" y="4889500"/>
                    </a:lnTo>
                    <a:cubicBezTo>
                      <a:pt x="6324600" y="4902200"/>
                      <a:pt x="6324600" y="4914900"/>
                      <a:pt x="6311900" y="4927600"/>
                    </a:cubicBezTo>
                    <a:cubicBezTo>
                      <a:pt x="6311900" y="4940300"/>
                      <a:pt x="6299200" y="4940300"/>
                      <a:pt x="6286500" y="4940300"/>
                    </a:cubicBezTo>
                    <a:lnTo>
                      <a:pt x="6223000" y="4940300"/>
                    </a:lnTo>
                    <a:cubicBezTo>
                      <a:pt x="6159500" y="4940300"/>
                      <a:pt x="6108700" y="4902200"/>
                      <a:pt x="6083300" y="4851400"/>
                    </a:cubicBezTo>
                    <a:lnTo>
                      <a:pt x="5930900" y="4495800"/>
                    </a:lnTo>
                    <a:cubicBezTo>
                      <a:pt x="5930900" y="4483100"/>
                      <a:pt x="5918200" y="4495800"/>
                      <a:pt x="5918200" y="4495800"/>
                    </a:cubicBezTo>
                    <a:lnTo>
                      <a:pt x="5981700" y="4940300"/>
                    </a:lnTo>
                    <a:lnTo>
                      <a:pt x="6057900" y="5753100"/>
                    </a:lnTo>
                    <a:cubicBezTo>
                      <a:pt x="6057900" y="5765800"/>
                      <a:pt x="6045200" y="5765800"/>
                      <a:pt x="6045200" y="5778500"/>
                    </a:cubicBezTo>
                    <a:cubicBezTo>
                      <a:pt x="6032500" y="5778500"/>
                      <a:pt x="6032500" y="5791200"/>
                      <a:pt x="6019800" y="5791200"/>
                    </a:cubicBezTo>
                    <a:lnTo>
                      <a:pt x="5969000" y="5791200"/>
                    </a:lnTo>
                    <a:cubicBezTo>
                      <a:pt x="5892800" y="5791200"/>
                      <a:pt x="5829300" y="5740400"/>
                      <a:pt x="5829300" y="5664200"/>
                    </a:cubicBezTo>
                    <a:lnTo>
                      <a:pt x="5715000" y="4978400"/>
                    </a:lnTo>
                    <a:cubicBezTo>
                      <a:pt x="5702300" y="4978400"/>
                      <a:pt x="5702300" y="4978400"/>
                      <a:pt x="5689600" y="4978400"/>
                    </a:cubicBezTo>
                    <a:lnTo>
                      <a:pt x="5575300" y="5664200"/>
                    </a:lnTo>
                    <a:cubicBezTo>
                      <a:pt x="5575300" y="5740400"/>
                      <a:pt x="5511800" y="5791200"/>
                      <a:pt x="5435600" y="5791200"/>
                    </a:cubicBezTo>
                    <a:lnTo>
                      <a:pt x="5384800" y="5791200"/>
                    </a:lnTo>
                    <a:cubicBezTo>
                      <a:pt x="5372100" y="5791200"/>
                      <a:pt x="5372100" y="5778500"/>
                      <a:pt x="5359400" y="5778500"/>
                    </a:cubicBezTo>
                    <a:cubicBezTo>
                      <a:pt x="5359400" y="5765800"/>
                      <a:pt x="5346700" y="5765800"/>
                      <a:pt x="5346700" y="5753100"/>
                    </a:cubicBezTo>
                    <a:lnTo>
                      <a:pt x="5422900" y="4940300"/>
                    </a:lnTo>
                    <a:lnTo>
                      <a:pt x="5486400" y="4495800"/>
                    </a:lnTo>
                    <a:moveTo>
                      <a:pt x="8242300" y="3530600"/>
                    </a:moveTo>
                    <a:cubicBezTo>
                      <a:pt x="8128000" y="3530600"/>
                      <a:pt x="8026400" y="3619500"/>
                      <a:pt x="8026400" y="3746500"/>
                    </a:cubicBezTo>
                    <a:lnTo>
                      <a:pt x="8026400" y="3810000"/>
                    </a:lnTo>
                    <a:cubicBezTo>
                      <a:pt x="8026400" y="3924300"/>
                      <a:pt x="8128000" y="4025900"/>
                      <a:pt x="8242300" y="4025900"/>
                    </a:cubicBezTo>
                    <a:cubicBezTo>
                      <a:pt x="8356600" y="4025900"/>
                      <a:pt x="8458200" y="3924300"/>
                      <a:pt x="8458200" y="3810000"/>
                    </a:cubicBezTo>
                    <a:lnTo>
                      <a:pt x="8458200" y="3746500"/>
                    </a:lnTo>
                    <a:cubicBezTo>
                      <a:pt x="8458200" y="3619500"/>
                      <a:pt x="8356600" y="3530600"/>
                      <a:pt x="8242300" y="3530600"/>
                    </a:cubicBezTo>
                    <a:moveTo>
                      <a:pt x="8026400" y="4495800"/>
                    </a:moveTo>
                    <a:cubicBezTo>
                      <a:pt x="8026400" y="4495800"/>
                      <a:pt x="8013700" y="4483100"/>
                      <a:pt x="8013700" y="4495800"/>
                    </a:cubicBezTo>
                    <a:lnTo>
                      <a:pt x="7861300" y="4851400"/>
                    </a:lnTo>
                    <a:cubicBezTo>
                      <a:pt x="7835900" y="4902200"/>
                      <a:pt x="7785100" y="4940300"/>
                      <a:pt x="7721600" y="4940300"/>
                    </a:cubicBezTo>
                    <a:lnTo>
                      <a:pt x="7658100" y="4940300"/>
                    </a:lnTo>
                    <a:cubicBezTo>
                      <a:pt x="7645400" y="4940300"/>
                      <a:pt x="7632700" y="4940300"/>
                      <a:pt x="7632700" y="4927600"/>
                    </a:cubicBezTo>
                    <a:cubicBezTo>
                      <a:pt x="7620000" y="4914900"/>
                      <a:pt x="7620000" y="4902200"/>
                      <a:pt x="7632700" y="4889500"/>
                    </a:cubicBezTo>
                    <a:lnTo>
                      <a:pt x="7823200" y="4445000"/>
                    </a:lnTo>
                    <a:lnTo>
                      <a:pt x="7886700" y="4267200"/>
                    </a:lnTo>
                    <a:cubicBezTo>
                      <a:pt x="7937500" y="4165600"/>
                      <a:pt x="8039100" y="4089400"/>
                      <a:pt x="8153400" y="4089400"/>
                    </a:cubicBezTo>
                    <a:lnTo>
                      <a:pt x="8331200" y="4089400"/>
                    </a:lnTo>
                    <a:cubicBezTo>
                      <a:pt x="8445500" y="4089400"/>
                      <a:pt x="8547100" y="4165600"/>
                      <a:pt x="8597900" y="4267200"/>
                    </a:cubicBezTo>
                    <a:lnTo>
                      <a:pt x="8661400" y="4445000"/>
                    </a:lnTo>
                    <a:lnTo>
                      <a:pt x="8851900" y="4889500"/>
                    </a:lnTo>
                    <a:cubicBezTo>
                      <a:pt x="8864600" y="4902200"/>
                      <a:pt x="8864600" y="4914900"/>
                      <a:pt x="8851900" y="4927600"/>
                    </a:cubicBezTo>
                    <a:cubicBezTo>
                      <a:pt x="8851900" y="4940300"/>
                      <a:pt x="8839200" y="4940300"/>
                      <a:pt x="8826500" y="4940300"/>
                    </a:cubicBezTo>
                    <a:lnTo>
                      <a:pt x="8763000" y="4940300"/>
                    </a:lnTo>
                    <a:cubicBezTo>
                      <a:pt x="8699500" y="4940300"/>
                      <a:pt x="8648700" y="4902200"/>
                      <a:pt x="8623300" y="4851400"/>
                    </a:cubicBezTo>
                    <a:lnTo>
                      <a:pt x="8470900" y="4495800"/>
                    </a:lnTo>
                    <a:cubicBezTo>
                      <a:pt x="8470900" y="4483100"/>
                      <a:pt x="8458200" y="4495800"/>
                      <a:pt x="8458200" y="4495800"/>
                    </a:cubicBezTo>
                    <a:lnTo>
                      <a:pt x="8521700" y="4940300"/>
                    </a:lnTo>
                    <a:lnTo>
                      <a:pt x="8597900" y="5753100"/>
                    </a:lnTo>
                    <a:cubicBezTo>
                      <a:pt x="8597900" y="5765800"/>
                      <a:pt x="8585200" y="5765800"/>
                      <a:pt x="8585200" y="5778500"/>
                    </a:cubicBezTo>
                    <a:cubicBezTo>
                      <a:pt x="8572500" y="5778500"/>
                      <a:pt x="8572500" y="5791200"/>
                      <a:pt x="8559800" y="5791200"/>
                    </a:cubicBezTo>
                    <a:lnTo>
                      <a:pt x="8509000" y="5791200"/>
                    </a:lnTo>
                    <a:cubicBezTo>
                      <a:pt x="8432800" y="5791200"/>
                      <a:pt x="8369300" y="5740400"/>
                      <a:pt x="8369300" y="5664200"/>
                    </a:cubicBezTo>
                    <a:lnTo>
                      <a:pt x="8255000" y="4978400"/>
                    </a:lnTo>
                    <a:cubicBezTo>
                      <a:pt x="8242300" y="4978400"/>
                      <a:pt x="8242300" y="4978400"/>
                      <a:pt x="8229600" y="4978400"/>
                    </a:cubicBezTo>
                    <a:lnTo>
                      <a:pt x="8115300" y="5664200"/>
                    </a:lnTo>
                    <a:cubicBezTo>
                      <a:pt x="8115300" y="5740400"/>
                      <a:pt x="8051800" y="5791200"/>
                      <a:pt x="7975600" y="5791200"/>
                    </a:cubicBezTo>
                    <a:lnTo>
                      <a:pt x="7924800" y="5791200"/>
                    </a:lnTo>
                    <a:cubicBezTo>
                      <a:pt x="7912100" y="5791200"/>
                      <a:pt x="7912100" y="5778500"/>
                      <a:pt x="7899400" y="5778500"/>
                    </a:cubicBezTo>
                    <a:cubicBezTo>
                      <a:pt x="7899400" y="5765800"/>
                      <a:pt x="7886700" y="5765800"/>
                      <a:pt x="7886700" y="5753100"/>
                    </a:cubicBezTo>
                    <a:lnTo>
                      <a:pt x="7962900" y="4940300"/>
                    </a:lnTo>
                    <a:lnTo>
                      <a:pt x="8026400" y="4495800"/>
                    </a:lnTo>
                    <a:moveTo>
                      <a:pt x="10782300" y="3530600"/>
                    </a:moveTo>
                    <a:cubicBezTo>
                      <a:pt x="10668000" y="3530600"/>
                      <a:pt x="10566400" y="3619500"/>
                      <a:pt x="10566400" y="3746500"/>
                    </a:cubicBezTo>
                    <a:lnTo>
                      <a:pt x="10566400" y="3810000"/>
                    </a:lnTo>
                    <a:cubicBezTo>
                      <a:pt x="10566400" y="3924300"/>
                      <a:pt x="10668000" y="4025900"/>
                      <a:pt x="10782300" y="4025900"/>
                    </a:cubicBezTo>
                    <a:cubicBezTo>
                      <a:pt x="10896600" y="4025900"/>
                      <a:pt x="10998200" y="3924300"/>
                      <a:pt x="10998200" y="3810000"/>
                    </a:cubicBezTo>
                    <a:lnTo>
                      <a:pt x="10998200" y="3746500"/>
                    </a:lnTo>
                    <a:cubicBezTo>
                      <a:pt x="10998200" y="3619500"/>
                      <a:pt x="10896600" y="3530600"/>
                      <a:pt x="10782300" y="3530600"/>
                    </a:cubicBezTo>
                    <a:moveTo>
                      <a:pt x="10566400" y="4495800"/>
                    </a:moveTo>
                    <a:cubicBezTo>
                      <a:pt x="10566400" y="4495800"/>
                      <a:pt x="10553700" y="4483100"/>
                      <a:pt x="10553700" y="4495800"/>
                    </a:cubicBezTo>
                    <a:lnTo>
                      <a:pt x="10401300" y="4851400"/>
                    </a:lnTo>
                    <a:cubicBezTo>
                      <a:pt x="10375900" y="4902200"/>
                      <a:pt x="10325100" y="4940300"/>
                      <a:pt x="10261600" y="4940300"/>
                    </a:cubicBezTo>
                    <a:lnTo>
                      <a:pt x="10198100" y="4940300"/>
                    </a:lnTo>
                    <a:cubicBezTo>
                      <a:pt x="10185400" y="4940300"/>
                      <a:pt x="10172700" y="4940300"/>
                      <a:pt x="10172700" y="4927600"/>
                    </a:cubicBezTo>
                    <a:cubicBezTo>
                      <a:pt x="10160000" y="4914900"/>
                      <a:pt x="10160000" y="4902200"/>
                      <a:pt x="10172700" y="4889500"/>
                    </a:cubicBezTo>
                    <a:lnTo>
                      <a:pt x="10363200" y="4445000"/>
                    </a:lnTo>
                    <a:lnTo>
                      <a:pt x="10426700" y="4267200"/>
                    </a:lnTo>
                    <a:cubicBezTo>
                      <a:pt x="10477500" y="4165600"/>
                      <a:pt x="10579100" y="4089400"/>
                      <a:pt x="10693400" y="4089400"/>
                    </a:cubicBezTo>
                    <a:lnTo>
                      <a:pt x="10871200" y="4089400"/>
                    </a:lnTo>
                    <a:cubicBezTo>
                      <a:pt x="10985500" y="4089400"/>
                      <a:pt x="11087100" y="4165600"/>
                      <a:pt x="11137900" y="4267200"/>
                    </a:cubicBezTo>
                    <a:lnTo>
                      <a:pt x="11201400" y="4445000"/>
                    </a:lnTo>
                    <a:lnTo>
                      <a:pt x="11391900" y="4889500"/>
                    </a:lnTo>
                    <a:cubicBezTo>
                      <a:pt x="11404600" y="4902200"/>
                      <a:pt x="11404600" y="4914900"/>
                      <a:pt x="11391900" y="4927600"/>
                    </a:cubicBezTo>
                    <a:cubicBezTo>
                      <a:pt x="11391900" y="4940300"/>
                      <a:pt x="11379200" y="4940300"/>
                      <a:pt x="11366500" y="4940300"/>
                    </a:cubicBezTo>
                    <a:lnTo>
                      <a:pt x="11303000" y="4940300"/>
                    </a:lnTo>
                    <a:cubicBezTo>
                      <a:pt x="11239500" y="4940300"/>
                      <a:pt x="11188700" y="4902200"/>
                      <a:pt x="11163300" y="4851400"/>
                    </a:cubicBezTo>
                    <a:lnTo>
                      <a:pt x="11010900" y="4495800"/>
                    </a:lnTo>
                    <a:cubicBezTo>
                      <a:pt x="11010900" y="4483100"/>
                      <a:pt x="10998200" y="4495800"/>
                      <a:pt x="10998200" y="4495800"/>
                    </a:cubicBezTo>
                    <a:lnTo>
                      <a:pt x="11061700" y="4940300"/>
                    </a:lnTo>
                    <a:lnTo>
                      <a:pt x="11137900" y="5753100"/>
                    </a:lnTo>
                    <a:cubicBezTo>
                      <a:pt x="11137900" y="5765800"/>
                      <a:pt x="11125200" y="5765800"/>
                      <a:pt x="11125200" y="5778500"/>
                    </a:cubicBezTo>
                    <a:cubicBezTo>
                      <a:pt x="11112500" y="5778500"/>
                      <a:pt x="11112500" y="5791200"/>
                      <a:pt x="11099800" y="5791200"/>
                    </a:cubicBezTo>
                    <a:lnTo>
                      <a:pt x="11049000" y="5791200"/>
                    </a:lnTo>
                    <a:cubicBezTo>
                      <a:pt x="10972800" y="5791200"/>
                      <a:pt x="10909300" y="5740400"/>
                      <a:pt x="10909300" y="5664200"/>
                    </a:cubicBezTo>
                    <a:lnTo>
                      <a:pt x="10795000" y="4978400"/>
                    </a:lnTo>
                    <a:cubicBezTo>
                      <a:pt x="10782300" y="4978400"/>
                      <a:pt x="10782300" y="4978400"/>
                      <a:pt x="10769600" y="4978400"/>
                    </a:cubicBezTo>
                    <a:lnTo>
                      <a:pt x="10655300" y="5664200"/>
                    </a:lnTo>
                    <a:cubicBezTo>
                      <a:pt x="10655300" y="5740400"/>
                      <a:pt x="10591800" y="5791200"/>
                      <a:pt x="10515600" y="5791200"/>
                    </a:cubicBezTo>
                    <a:lnTo>
                      <a:pt x="10464800" y="5791200"/>
                    </a:lnTo>
                    <a:cubicBezTo>
                      <a:pt x="10452100" y="5791200"/>
                      <a:pt x="10452100" y="5778500"/>
                      <a:pt x="10439400" y="5778500"/>
                    </a:cubicBezTo>
                    <a:cubicBezTo>
                      <a:pt x="10439400" y="5765800"/>
                      <a:pt x="10426700" y="5765800"/>
                      <a:pt x="10426700" y="5753100"/>
                    </a:cubicBezTo>
                    <a:lnTo>
                      <a:pt x="10502900" y="4940300"/>
                    </a:lnTo>
                    <a:lnTo>
                      <a:pt x="10566400" y="4495800"/>
                    </a:lnTo>
                    <a:moveTo>
                      <a:pt x="13322300" y="3530600"/>
                    </a:moveTo>
                    <a:cubicBezTo>
                      <a:pt x="13208000" y="3530600"/>
                      <a:pt x="13106400" y="3619500"/>
                      <a:pt x="13106400" y="3746500"/>
                    </a:cubicBezTo>
                    <a:lnTo>
                      <a:pt x="13106400" y="3810000"/>
                    </a:lnTo>
                    <a:cubicBezTo>
                      <a:pt x="13106400" y="3924300"/>
                      <a:pt x="13208000" y="4025900"/>
                      <a:pt x="13322300" y="4025900"/>
                    </a:cubicBezTo>
                    <a:cubicBezTo>
                      <a:pt x="13436600" y="4025900"/>
                      <a:pt x="13538200" y="3924300"/>
                      <a:pt x="13538200" y="3810000"/>
                    </a:cubicBezTo>
                    <a:lnTo>
                      <a:pt x="13538200" y="3746500"/>
                    </a:lnTo>
                    <a:cubicBezTo>
                      <a:pt x="13538200" y="3619500"/>
                      <a:pt x="13436600" y="3530600"/>
                      <a:pt x="13322300" y="3530600"/>
                    </a:cubicBezTo>
                    <a:moveTo>
                      <a:pt x="13106400" y="4495800"/>
                    </a:moveTo>
                    <a:cubicBezTo>
                      <a:pt x="13106400" y="4495800"/>
                      <a:pt x="13093700" y="4483100"/>
                      <a:pt x="13093700" y="4495800"/>
                    </a:cubicBezTo>
                    <a:lnTo>
                      <a:pt x="12941300" y="4851400"/>
                    </a:lnTo>
                    <a:cubicBezTo>
                      <a:pt x="12915900" y="4902200"/>
                      <a:pt x="12865100" y="4940300"/>
                      <a:pt x="12801600" y="4940300"/>
                    </a:cubicBezTo>
                    <a:lnTo>
                      <a:pt x="12738100" y="4940300"/>
                    </a:lnTo>
                    <a:cubicBezTo>
                      <a:pt x="12725400" y="4940300"/>
                      <a:pt x="12712700" y="4940300"/>
                      <a:pt x="12712700" y="4927600"/>
                    </a:cubicBezTo>
                    <a:cubicBezTo>
                      <a:pt x="12700000" y="4914900"/>
                      <a:pt x="12700000" y="4902200"/>
                      <a:pt x="12712700" y="4889500"/>
                    </a:cubicBezTo>
                    <a:lnTo>
                      <a:pt x="12903200" y="4445000"/>
                    </a:lnTo>
                    <a:lnTo>
                      <a:pt x="12966700" y="4267200"/>
                    </a:lnTo>
                    <a:cubicBezTo>
                      <a:pt x="13017500" y="4165600"/>
                      <a:pt x="13119100" y="4089400"/>
                      <a:pt x="13233400" y="4089400"/>
                    </a:cubicBezTo>
                    <a:lnTo>
                      <a:pt x="13411200" y="4089400"/>
                    </a:lnTo>
                    <a:cubicBezTo>
                      <a:pt x="13525500" y="4089400"/>
                      <a:pt x="13627100" y="4165600"/>
                      <a:pt x="13677900" y="4267200"/>
                    </a:cubicBezTo>
                    <a:lnTo>
                      <a:pt x="13741400" y="4445000"/>
                    </a:lnTo>
                    <a:lnTo>
                      <a:pt x="13931900" y="4889500"/>
                    </a:lnTo>
                    <a:cubicBezTo>
                      <a:pt x="13944600" y="4902200"/>
                      <a:pt x="13944600" y="4914900"/>
                      <a:pt x="13931900" y="4927600"/>
                    </a:cubicBezTo>
                    <a:cubicBezTo>
                      <a:pt x="13931900" y="4940300"/>
                      <a:pt x="13919200" y="4940300"/>
                      <a:pt x="13906500" y="4940300"/>
                    </a:cubicBezTo>
                    <a:lnTo>
                      <a:pt x="13843000" y="4940300"/>
                    </a:lnTo>
                    <a:cubicBezTo>
                      <a:pt x="13779500" y="4940300"/>
                      <a:pt x="13728700" y="4902200"/>
                      <a:pt x="13703300" y="4851400"/>
                    </a:cubicBezTo>
                    <a:lnTo>
                      <a:pt x="13550900" y="4495800"/>
                    </a:lnTo>
                    <a:cubicBezTo>
                      <a:pt x="13550900" y="4483100"/>
                      <a:pt x="13538200" y="4495800"/>
                      <a:pt x="13538200" y="4495800"/>
                    </a:cubicBezTo>
                    <a:lnTo>
                      <a:pt x="13601700" y="4940300"/>
                    </a:lnTo>
                    <a:lnTo>
                      <a:pt x="13677900" y="5753100"/>
                    </a:lnTo>
                    <a:cubicBezTo>
                      <a:pt x="13677900" y="5765800"/>
                      <a:pt x="13665200" y="5765800"/>
                      <a:pt x="13665200" y="5778500"/>
                    </a:cubicBezTo>
                    <a:cubicBezTo>
                      <a:pt x="13652500" y="5778500"/>
                      <a:pt x="13652500" y="5791200"/>
                      <a:pt x="13639800" y="5791200"/>
                    </a:cubicBezTo>
                    <a:lnTo>
                      <a:pt x="13589000" y="5791200"/>
                    </a:lnTo>
                    <a:cubicBezTo>
                      <a:pt x="13512800" y="5791200"/>
                      <a:pt x="13449300" y="5740400"/>
                      <a:pt x="13449300" y="5664200"/>
                    </a:cubicBezTo>
                    <a:lnTo>
                      <a:pt x="13335000" y="4978400"/>
                    </a:lnTo>
                    <a:cubicBezTo>
                      <a:pt x="13322300" y="4978400"/>
                      <a:pt x="13322300" y="4978400"/>
                      <a:pt x="13309600" y="4978400"/>
                    </a:cubicBezTo>
                    <a:lnTo>
                      <a:pt x="13195300" y="5664200"/>
                    </a:lnTo>
                    <a:cubicBezTo>
                      <a:pt x="13195300" y="5740400"/>
                      <a:pt x="13131800" y="5791200"/>
                      <a:pt x="13055600" y="5791200"/>
                    </a:cubicBezTo>
                    <a:lnTo>
                      <a:pt x="13004800" y="5791200"/>
                    </a:lnTo>
                    <a:cubicBezTo>
                      <a:pt x="12992100" y="5791200"/>
                      <a:pt x="12992100" y="5778500"/>
                      <a:pt x="12979400" y="5778500"/>
                    </a:cubicBezTo>
                    <a:cubicBezTo>
                      <a:pt x="12979400" y="5765800"/>
                      <a:pt x="12966700" y="5765800"/>
                      <a:pt x="12966700" y="5753100"/>
                    </a:cubicBezTo>
                    <a:lnTo>
                      <a:pt x="13042900" y="4940300"/>
                    </a:lnTo>
                    <a:lnTo>
                      <a:pt x="13106400" y="4495800"/>
                    </a:lnTo>
                    <a:moveTo>
                      <a:pt x="15862300" y="3530600"/>
                    </a:moveTo>
                    <a:cubicBezTo>
                      <a:pt x="15748000" y="3530600"/>
                      <a:pt x="15646400" y="3619500"/>
                      <a:pt x="15646400" y="3746500"/>
                    </a:cubicBezTo>
                    <a:lnTo>
                      <a:pt x="15646400" y="3810000"/>
                    </a:lnTo>
                    <a:cubicBezTo>
                      <a:pt x="15646400" y="3924300"/>
                      <a:pt x="15748000" y="4025900"/>
                      <a:pt x="15862300" y="4025900"/>
                    </a:cubicBezTo>
                    <a:cubicBezTo>
                      <a:pt x="15976600" y="4025900"/>
                      <a:pt x="16078200" y="3924300"/>
                      <a:pt x="16078200" y="3810000"/>
                    </a:cubicBezTo>
                    <a:lnTo>
                      <a:pt x="16078200" y="3746500"/>
                    </a:lnTo>
                    <a:cubicBezTo>
                      <a:pt x="16078200" y="3619500"/>
                      <a:pt x="15976600" y="3530600"/>
                      <a:pt x="15862300" y="3530600"/>
                    </a:cubicBezTo>
                    <a:moveTo>
                      <a:pt x="15646400" y="4495800"/>
                    </a:moveTo>
                    <a:cubicBezTo>
                      <a:pt x="15646400" y="4495800"/>
                      <a:pt x="15633700" y="4483100"/>
                      <a:pt x="15633700" y="4495800"/>
                    </a:cubicBezTo>
                    <a:lnTo>
                      <a:pt x="15481300" y="4851400"/>
                    </a:lnTo>
                    <a:cubicBezTo>
                      <a:pt x="15455900" y="4902200"/>
                      <a:pt x="15405100" y="4940300"/>
                      <a:pt x="15341600" y="4940300"/>
                    </a:cubicBezTo>
                    <a:lnTo>
                      <a:pt x="15278100" y="4940300"/>
                    </a:lnTo>
                    <a:cubicBezTo>
                      <a:pt x="15265400" y="4940300"/>
                      <a:pt x="15252700" y="4940300"/>
                      <a:pt x="15252700" y="4927600"/>
                    </a:cubicBezTo>
                    <a:cubicBezTo>
                      <a:pt x="15240000" y="4914900"/>
                      <a:pt x="15240000" y="4902200"/>
                      <a:pt x="15252700" y="4889500"/>
                    </a:cubicBezTo>
                    <a:lnTo>
                      <a:pt x="15443200" y="4445000"/>
                    </a:lnTo>
                    <a:lnTo>
                      <a:pt x="15506700" y="4267200"/>
                    </a:lnTo>
                    <a:cubicBezTo>
                      <a:pt x="15557500" y="4165600"/>
                      <a:pt x="15659100" y="4089400"/>
                      <a:pt x="15773400" y="4089400"/>
                    </a:cubicBezTo>
                    <a:lnTo>
                      <a:pt x="15951200" y="4089400"/>
                    </a:lnTo>
                    <a:cubicBezTo>
                      <a:pt x="16065500" y="4089400"/>
                      <a:pt x="16167100" y="4165600"/>
                      <a:pt x="16217900" y="4267200"/>
                    </a:cubicBezTo>
                    <a:lnTo>
                      <a:pt x="16281400" y="4445000"/>
                    </a:lnTo>
                    <a:lnTo>
                      <a:pt x="16471900" y="4889500"/>
                    </a:lnTo>
                    <a:cubicBezTo>
                      <a:pt x="16484600" y="4902200"/>
                      <a:pt x="16484600" y="4914900"/>
                      <a:pt x="16471900" y="4927600"/>
                    </a:cubicBezTo>
                    <a:cubicBezTo>
                      <a:pt x="16471900" y="4940300"/>
                      <a:pt x="16459200" y="4940300"/>
                      <a:pt x="16446500" y="4940300"/>
                    </a:cubicBezTo>
                    <a:lnTo>
                      <a:pt x="16383000" y="4940300"/>
                    </a:lnTo>
                    <a:cubicBezTo>
                      <a:pt x="16319500" y="4940300"/>
                      <a:pt x="16268700" y="4902200"/>
                      <a:pt x="16243300" y="4851400"/>
                    </a:cubicBezTo>
                    <a:lnTo>
                      <a:pt x="16090900" y="4495800"/>
                    </a:lnTo>
                    <a:cubicBezTo>
                      <a:pt x="16090900" y="4483100"/>
                      <a:pt x="16078200" y="4495800"/>
                      <a:pt x="16078200" y="4495800"/>
                    </a:cubicBezTo>
                    <a:lnTo>
                      <a:pt x="16141700" y="4940300"/>
                    </a:lnTo>
                    <a:lnTo>
                      <a:pt x="16217900" y="5753100"/>
                    </a:lnTo>
                    <a:cubicBezTo>
                      <a:pt x="16217900" y="5765800"/>
                      <a:pt x="16205200" y="5765800"/>
                      <a:pt x="16205200" y="5778500"/>
                    </a:cubicBezTo>
                    <a:cubicBezTo>
                      <a:pt x="16192500" y="5778500"/>
                      <a:pt x="16192500" y="5791200"/>
                      <a:pt x="16179800" y="5791200"/>
                    </a:cubicBezTo>
                    <a:lnTo>
                      <a:pt x="16129000" y="5791200"/>
                    </a:lnTo>
                    <a:cubicBezTo>
                      <a:pt x="16052800" y="5791200"/>
                      <a:pt x="15989300" y="5740400"/>
                      <a:pt x="15989300" y="5664200"/>
                    </a:cubicBezTo>
                    <a:lnTo>
                      <a:pt x="15875000" y="4978400"/>
                    </a:lnTo>
                    <a:cubicBezTo>
                      <a:pt x="15862300" y="4978400"/>
                      <a:pt x="15862300" y="4978400"/>
                      <a:pt x="15849600" y="4978400"/>
                    </a:cubicBezTo>
                    <a:lnTo>
                      <a:pt x="15735300" y="5664200"/>
                    </a:lnTo>
                    <a:cubicBezTo>
                      <a:pt x="15735300" y="5740400"/>
                      <a:pt x="15671800" y="5791200"/>
                      <a:pt x="15595600" y="5791200"/>
                    </a:cubicBezTo>
                    <a:lnTo>
                      <a:pt x="15544800" y="5791200"/>
                    </a:lnTo>
                    <a:cubicBezTo>
                      <a:pt x="15532100" y="5791200"/>
                      <a:pt x="15532100" y="5778500"/>
                      <a:pt x="15519400" y="5778500"/>
                    </a:cubicBezTo>
                    <a:cubicBezTo>
                      <a:pt x="15519400" y="5765800"/>
                      <a:pt x="15506700" y="5765800"/>
                      <a:pt x="15506700" y="5753100"/>
                    </a:cubicBezTo>
                    <a:lnTo>
                      <a:pt x="15582900" y="4940300"/>
                    </a:lnTo>
                    <a:lnTo>
                      <a:pt x="15646400" y="4495800"/>
                    </a:lnTo>
                  </a:path>
                </a:pathLst>
              </a:custGeom>
              <a:solidFill>
                <a:srgbClr val="232244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7061200"/>
                <a:ext cx="12446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2446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</a:path>
                </a:pathLst>
              </a:custGeom>
              <a:solidFill>
                <a:srgbClr val="6A678E"/>
              </a:solidFill>
            </p:spPr>
          </p:sp>
        </p:grp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rcRect b="38919"/>
          <a:stretch/>
        </p:blipFill>
        <p:spPr>
          <a:xfrm>
            <a:off x="1961269" y="6321436"/>
            <a:ext cx="14365461" cy="17938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13703" y="1289858"/>
            <a:ext cx="612281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Leave-One Person-Out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8384C13-1CA6-5B5D-9FF1-E4EF4EFB3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43"/>
          <a:stretch/>
        </p:blipFill>
        <p:spPr>
          <a:xfrm>
            <a:off x="1961269" y="8115300"/>
            <a:ext cx="14365461" cy="6096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1F849B0-8E65-70C3-4248-B428F72E8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86" b="20757"/>
          <a:stretch/>
        </p:blipFill>
        <p:spPr>
          <a:xfrm>
            <a:off x="1961269" y="8694384"/>
            <a:ext cx="14365461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8821" y="2356475"/>
            <a:ext cx="10830359" cy="143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9"/>
              </a:lnSpc>
            </a:pPr>
            <a:r>
              <a:rPr lang="en-US" sz="10899">
                <a:solidFill>
                  <a:srgbClr val="FFFFFF"/>
                </a:solidFill>
                <a:latin typeface="Source Han Serif JP Bold"/>
              </a:rPr>
              <a:t>Correzione</a:t>
            </a:r>
          </a:p>
        </p:txBody>
      </p:sp>
      <p:sp>
        <p:nvSpPr>
          <p:cNvPr id="3" name="AutoShape 3"/>
          <p:cNvSpPr/>
          <p:nvPr/>
        </p:nvSpPr>
        <p:spPr>
          <a:xfrm>
            <a:off x="2874134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0662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938015"/>
            <a:ext cx="1102668" cy="12840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FBEF7C3-2DDC-3878-A0FA-969A05F9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6321285" y="8405615"/>
            <a:ext cx="1102668" cy="1284038"/>
          </a:xfrm>
          <a:prstGeom prst="rect">
            <a:avLst/>
          </a:prstGeom>
        </p:spPr>
      </p:pic>
      <p:pic>
        <p:nvPicPr>
          <p:cNvPr id="2050" name="Picture 2" descr="Simple Exercises to Improve Posture - IDEA Health &amp; Fitness Association">
            <a:extLst>
              <a:ext uri="{FF2B5EF4-FFF2-40B4-BE49-F238E27FC236}">
                <a16:creationId xmlns:a16="http://schemas.microsoft.com/office/drawing/2014/main" id="{8A01958B-D03E-D12E-E0D3-86176ACA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23" y="4936841"/>
            <a:ext cx="6247954" cy="4167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21FE5D-76D1-6251-6E01-6A364F05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0277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8568E26-5E38-0F01-4E1C-4CF0E93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662" y="51746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664" y="607590"/>
            <a:ext cx="13937097" cy="136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7200" spc="72">
                <a:solidFill>
                  <a:srgbClr val="454368"/>
                </a:solidFill>
                <a:latin typeface="Playfair Display Bold"/>
              </a:rPr>
              <a:t>Creazione del 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1664" y="2670374"/>
            <a:ext cx="11962267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Per la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fase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di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correzione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si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è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deciso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di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creare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un dataset per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ogni</a:t>
            </a:r>
            <a:r>
              <a:rPr lang="en-US" sz="27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lacial Indifference"/>
              </a:rPr>
              <a:t>posa</a:t>
            </a:r>
            <a:endParaRPr lang="en-US" sz="27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64653" y="8468994"/>
            <a:ext cx="1102668" cy="12840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568"/>
          <a:stretch>
            <a:fillRect/>
          </a:stretch>
        </p:blipFill>
        <p:spPr>
          <a:xfrm>
            <a:off x="1191664" y="4215327"/>
            <a:ext cx="7048538" cy="34146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92653" y="4610109"/>
            <a:ext cx="6954581" cy="191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Per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poter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semplificare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l’accesso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ai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valori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x e y per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ogni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frame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abbiamo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Glacial Indifference"/>
              </a:rPr>
              <a:t>effettuato</a:t>
            </a:r>
            <a:r>
              <a:rPr lang="en-US" sz="2600" dirty="0">
                <a:solidFill>
                  <a:srgbClr val="000000"/>
                </a:solidFill>
                <a:latin typeface="Glacial Indifference"/>
              </a:rPr>
              <a:t> la reshape da</a:t>
            </a:r>
            <a:r>
              <a:rPr lang="en-US" sz="2600" dirty="0">
                <a:solidFill>
                  <a:srgbClr val="000000"/>
                </a:solidFill>
                <a:latin typeface="Glacial Indifference Bold"/>
              </a:rPr>
              <a:t> (#frames, 51) –&gt; (#frames, 17, 3)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595652"/>
            <a:ext cx="1555452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Calcolo degli angoli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4516" y="3751325"/>
            <a:ext cx="8779587" cy="4426729"/>
            <a:chOff x="0" y="0"/>
            <a:chExt cx="9323872" cy="4701162"/>
          </a:xfrm>
        </p:grpSpPr>
        <p:sp>
          <p:nvSpPr>
            <p:cNvPr id="7" name="Freeform 7"/>
            <p:cNvSpPr/>
            <p:nvPr/>
          </p:nvSpPr>
          <p:spPr>
            <a:xfrm>
              <a:off x="92710" y="106680"/>
              <a:ext cx="9219733" cy="4581782"/>
            </a:xfrm>
            <a:custGeom>
              <a:avLst/>
              <a:gdLst/>
              <a:ahLst/>
              <a:cxnLst/>
              <a:rect l="l" t="t" r="r" b="b"/>
              <a:pathLst>
                <a:path w="9219733" h="4581782">
                  <a:moveTo>
                    <a:pt x="9193062" y="4392552"/>
                  </a:moveTo>
                  <a:cubicBezTo>
                    <a:pt x="9193062" y="4480182"/>
                    <a:pt x="9116862" y="4551302"/>
                    <a:pt x="9035582" y="4551302"/>
                  </a:cubicBezTo>
                  <a:lnTo>
                    <a:pt x="66040" y="4551302"/>
                  </a:lnTo>
                  <a:cubicBezTo>
                    <a:pt x="43180" y="4551302"/>
                    <a:pt x="20320" y="4546222"/>
                    <a:pt x="0" y="4537332"/>
                  </a:cubicBezTo>
                  <a:cubicBezTo>
                    <a:pt x="26670" y="4565272"/>
                    <a:pt x="63500" y="4581782"/>
                    <a:pt x="152890" y="4581782"/>
                  </a:cubicBezTo>
                  <a:lnTo>
                    <a:pt x="9073682" y="4581782"/>
                  </a:lnTo>
                  <a:cubicBezTo>
                    <a:pt x="9153692" y="4581782"/>
                    <a:pt x="9219732" y="4515742"/>
                    <a:pt x="9219732" y="4435732"/>
                  </a:cubicBezTo>
                  <a:lnTo>
                    <a:pt x="9219732" y="95250"/>
                  </a:lnTo>
                  <a:cubicBezTo>
                    <a:pt x="9219732" y="58420"/>
                    <a:pt x="9205762" y="25400"/>
                    <a:pt x="9184172" y="0"/>
                  </a:cubicBezTo>
                  <a:cubicBezTo>
                    <a:pt x="9190522" y="16510"/>
                    <a:pt x="9193062" y="34290"/>
                    <a:pt x="9193062" y="52070"/>
                  </a:cubicBezTo>
                  <a:lnTo>
                    <a:pt x="9193062" y="4392552"/>
                  </a:lnTo>
                  <a:lnTo>
                    <a:pt x="9193062" y="4392552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9259102" cy="4632582"/>
            </a:xfrm>
            <a:custGeom>
              <a:avLst/>
              <a:gdLst/>
              <a:ahLst/>
              <a:cxnLst/>
              <a:rect l="l" t="t" r="r" b="b"/>
              <a:pathLst>
                <a:path w="9259102" h="4632582">
                  <a:moveTo>
                    <a:pt x="146050" y="4632582"/>
                  </a:moveTo>
                  <a:lnTo>
                    <a:pt x="9113052" y="4632582"/>
                  </a:lnTo>
                  <a:cubicBezTo>
                    <a:pt x="9193062" y="4632582"/>
                    <a:pt x="9259102" y="4566542"/>
                    <a:pt x="9259102" y="4486532"/>
                  </a:cubicBezTo>
                  <a:lnTo>
                    <a:pt x="9259102" y="146050"/>
                  </a:lnTo>
                  <a:cubicBezTo>
                    <a:pt x="9259102" y="66040"/>
                    <a:pt x="9193062" y="0"/>
                    <a:pt x="911305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486532"/>
                  </a:lnTo>
                  <a:cubicBezTo>
                    <a:pt x="0" y="4567812"/>
                    <a:pt x="66040" y="4632582"/>
                    <a:pt x="146050" y="46325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23872" cy="4701162"/>
            </a:xfrm>
            <a:custGeom>
              <a:avLst/>
              <a:gdLst/>
              <a:ahLst/>
              <a:cxnLst/>
              <a:rect l="l" t="t" r="r" b="b"/>
              <a:pathLst>
                <a:path w="9323872" h="4701162">
                  <a:moveTo>
                    <a:pt x="9260372" y="74930"/>
                  </a:moveTo>
                  <a:cubicBezTo>
                    <a:pt x="9232433" y="30480"/>
                    <a:pt x="9182902" y="0"/>
                    <a:pt x="912575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499232"/>
                  </a:lnTo>
                  <a:cubicBezTo>
                    <a:pt x="0" y="4551302"/>
                    <a:pt x="25400" y="4597022"/>
                    <a:pt x="63500" y="4626232"/>
                  </a:cubicBezTo>
                  <a:cubicBezTo>
                    <a:pt x="91440" y="4670682"/>
                    <a:pt x="140970" y="4701162"/>
                    <a:pt x="254477" y="4701162"/>
                  </a:cubicBezTo>
                  <a:lnTo>
                    <a:pt x="9165122" y="4701162"/>
                  </a:lnTo>
                  <a:cubicBezTo>
                    <a:pt x="9252752" y="4701162"/>
                    <a:pt x="9323872" y="4630042"/>
                    <a:pt x="9323872" y="4542412"/>
                  </a:cubicBezTo>
                  <a:lnTo>
                    <a:pt x="9323872" y="201930"/>
                  </a:lnTo>
                  <a:cubicBezTo>
                    <a:pt x="9323872" y="149860"/>
                    <a:pt x="9298472" y="104140"/>
                    <a:pt x="9260372" y="74930"/>
                  </a:cubicBezTo>
                  <a:close/>
                  <a:moveTo>
                    <a:pt x="12700" y="449923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125752" y="12700"/>
                  </a:lnTo>
                  <a:cubicBezTo>
                    <a:pt x="9205762" y="12700"/>
                    <a:pt x="9271802" y="78740"/>
                    <a:pt x="9271802" y="158750"/>
                  </a:cubicBezTo>
                  <a:lnTo>
                    <a:pt x="9271802" y="4499232"/>
                  </a:lnTo>
                  <a:cubicBezTo>
                    <a:pt x="9271802" y="4579242"/>
                    <a:pt x="9205762" y="4645282"/>
                    <a:pt x="9125752" y="4645282"/>
                  </a:cubicBezTo>
                  <a:lnTo>
                    <a:pt x="158750" y="4645282"/>
                  </a:lnTo>
                  <a:cubicBezTo>
                    <a:pt x="78740" y="4645282"/>
                    <a:pt x="12700" y="4580512"/>
                    <a:pt x="12700" y="4499232"/>
                  </a:cubicBezTo>
                  <a:close/>
                  <a:moveTo>
                    <a:pt x="9312442" y="4542412"/>
                  </a:moveTo>
                  <a:cubicBezTo>
                    <a:pt x="9312442" y="4622422"/>
                    <a:pt x="9245133" y="4688462"/>
                    <a:pt x="9165122" y="4688462"/>
                  </a:cubicBezTo>
                  <a:lnTo>
                    <a:pt x="254477" y="4688462"/>
                  </a:lnTo>
                  <a:cubicBezTo>
                    <a:pt x="157480" y="4688462"/>
                    <a:pt x="120650" y="4671952"/>
                    <a:pt x="93980" y="4644012"/>
                  </a:cubicBezTo>
                  <a:cubicBezTo>
                    <a:pt x="114300" y="4652902"/>
                    <a:pt x="135890" y="4657982"/>
                    <a:pt x="160020" y="4657982"/>
                  </a:cubicBezTo>
                  <a:lnTo>
                    <a:pt x="9127022" y="4657982"/>
                  </a:lnTo>
                  <a:cubicBezTo>
                    <a:pt x="9214652" y="4657982"/>
                    <a:pt x="9285772" y="4586862"/>
                    <a:pt x="9285772" y="4499232"/>
                  </a:cubicBezTo>
                  <a:lnTo>
                    <a:pt x="9285772" y="158750"/>
                  </a:lnTo>
                  <a:cubicBezTo>
                    <a:pt x="9285772" y="140970"/>
                    <a:pt x="9281962" y="123190"/>
                    <a:pt x="9276883" y="106680"/>
                  </a:cubicBezTo>
                  <a:cubicBezTo>
                    <a:pt x="9298472" y="132080"/>
                    <a:pt x="9312442" y="165100"/>
                    <a:pt x="9312442" y="201930"/>
                  </a:cubicBezTo>
                  <a:lnTo>
                    <a:pt x="9312442" y="4542412"/>
                  </a:lnTo>
                  <a:cubicBezTo>
                    <a:pt x="9312442" y="4542412"/>
                    <a:pt x="9312442" y="4542412"/>
                    <a:pt x="9312442" y="4542412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952507"/>
            <a:ext cx="8091218" cy="395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ll sistema di correzione proposto si basa sulla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correttezza degli angoli.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 Bold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Abbiamo definito un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dizionario 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in cui andiamo ad individuare gli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8 angoli 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più importanti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Abbiamo definito una funzione che sfrutta delle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funzioni trigonometriche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15951" y="1137816"/>
            <a:ext cx="162596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u="none">
                <a:solidFill>
                  <a:srgbClr val="FFFAF5"/>
                </a:solidFill>
                <a:latin typeface="Source Serif Pro Bold"/>
              </a:rPr>
              <a:t>Page 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l="1161" r="1161"/>
          <a:stretch>
            <a:fillRect/>
          </a:stretch>
        </p:blipFill>
        <p:spPr>
          <a:xfrm>
            <a:off x="9812371" y="3084038"/>
            <a:ext cx="7781128" cy="36270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12371" y="7466694"/>
            <a:ext cx="7446929" cy="52995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12371" y="7975064"/>
            <a:ext cx="4300502" cy="1208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537867"/>
            <a:ext cx="15554529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KNN-Angoli corretti</a:t>
            </a:r>
          </a:p>
          <a:p>
            <a:pPr marL="0" lvl="0" indent="0" algn="l">
              <a:lnSpc>
                <a:spcPts val="7200"/>
              </a:lnSpc>
            </a:pPr>
            <a:endParaRPr lang="en-US" sz="7200">
              <a:solidFill>
                <a:srgbClr val="454368"/>
              </a:solidFill>
              <a:latin typeface="Source Han Serif JP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84516" y="3112032"/>
            <a:ext cx="16908983" cy="6584412"/>
            <a:chOff x="0" y="0"/>
            <a:chExt cx="17957245" cy="6992609"/>
          </a:xfrm>
        </p:grpSpPr>
        <p:sp>
          <p:nvSpPr>
            <p:cNvPr id="7" name="Freeform 7"/>
            <p:cNvSpPr/>
            <p:nvPr/>
          </p:nvSpPr>
          <p:spPr>
            <a:xfrm>
              <a:off x="92710" y="106680"/>
              <a:ext cx="17853105" cy="6873229"/>
            </a:xfrm>
            <a:custGeom>
              <a:avLst/>
              <a:gdLst/>
              <a:ahLst/>
              <a:cxnLst/>
              <a:rect l="l" t="t" r="r" b="b"/>
              <a:pathLst>
                <a:path w="17853105" h="6873229">
                  <a:moveTo>
                    <a:pt x="17826435" y="6683999"/>
                  </a:moveTo>
                  <a:cubicBezTo>
                    <a:pt x="17826435" y="6771629"/>
                    <a:pt x="17750235" y="6842749"/>
                    <a:pt x="17668955" y="6842749"/>
                  </a:cubicBezTo>
                  <a:lnTo>
                    <a:pt x="66040" y="6842749"/>
                  </a:lnTo>
                  <a:cubicBezTo>
                    <a:pt x="43180" y="6842749"/>
                    <a:pt x="20320" y="6837669"/>
                    <a:pt x="0" y="6828779"/>
                  </a:cubicBezTo>
                  <a:cubicBezTo>
                    <a:pt x="26670" y="6856719"/>
                    <a:pt x="63500" y="6873229"/>
                    <a:pt x="207916" y="6873229"/>
                  </a:cubicBezTo>
                  <a:lnTo>
                    <a:pt x="17707055" y="6873229"/>
                  </a:lnTo>
                  <a:cubicBezTo>
                    <a:pt x="17787065" y="6873229"/>
                    <a:pt x="17853105" y="6807189"/>
                    <a:pt x="17853105" y="6727179"/>
                  </a:cubicBezTo>
                  <a:lnTo>
                    <a:pt x="17853105" y="95250"/>
                  </a:lnTo>
                  <a:cubicBezTo>
                    <a:pt x="17853105" y="58420"/>
                    <a:pt x="17839135" y="25400"/>
                    <a:pt x="17817544" y="0"/>
                  </a:cubicBezTo>
                  <a:cubicBezTo>
                    <a:pt x="17823894" y="16510"/>
                    <a:pt x="17826435" y="34290"/>
                    <a:pt x="17826435" y="52070"/>
                  </a:cubicBezTo>
                  <a:lnTo>
                    <a:pt x="17826435" y="6683999"/>
                  </a:lnTo>
                  <a:lnTo>
                    <a:pt x="17826435" y="6683999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17892475" cy="6924029"/>
            </a:xfrm>
            <a:custGeom>
              <a:avLst/>
              <a:gdLst/>
              <a:ahLst/>
              <a:cxnLst/>
              <a:rect l="l" t="t" r="r" b="b"/>
              <a:pathLst>
                <a:path w="17892475" h="6924029">
                  <a:moveTo>
                    <a:pt x="146050" y="6924029"/>
                  </a:moveTo>
                  <a:lnTo>
                    <a:pt x="17746425" y="6924029"/>
                  </a:lnTo>
                  <a:cubicBezTo>
                    <a:pt x="17826434" y="6924029"/>
                    <a:pt x="17892475" y="6857989"/>
                    <a:pt x="17892475" y="6777979"/>
                  </a:cubicBezTo>
                  <a:lnTo>
                    <a:pt x="17892475" y="146050"/>
                  </a:lnTo>
                  <a:cubicBezTo>
                    <a:pt x="17892475" y="66040"/>
                    <a:pt x="17826434" y="0"/>
                    <a:pt x="1774642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777979"/>
                  </a:lnTo>
                  <a:cubicBezTo>
                    <a:pt x="0" y="6859259"/>
                    <a:pt x="66040" y="6924029"/>
                    <a:pt x="146050" y="6924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7957245" cy="6992609"/>
            </a:xfrm>
            <a:custGeom>
              <a:avLst/>
              <a:gdLst/>
              <a:ahLst/>
              <a:cxnLst/>
              <a:rect l="l" t="t" r="r" b="b"/>
              <a:pathLst>
                <a:path w="17957245" h="6992609">
                  <a:moveTo>
                    <a:pt x="17893745" y="74930"/>
                  </a:moveTo>
                  <a:cubicBezTo>
                    <a:pt x="17865804" y="30480"/>
                    <a:pt x="17816275" y="0"/>
                    <a:pt x="1775912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790679"/>
                  </a:lnTo>
                  <a:cubicBezTo>
                    <a:pt x="0" y="6842749"/>
                    <a:pt x="25400" y="6888469"/>
                    <a:pt x="63500" y="6917679"/>
                  </a:cubicBezTo>
                  <a:cubicBezTo>
                    <a:pt x="91440" y="6962129"/>
                    <a:pt x="140970" y="6992609"/>
                    <a:pt x="318090" y="6992609"/>
                  </a:cubicBezTo>
                  <a:lnTo>
                    <a:pt x="17798495" y="6992609"/>
                  </a:lnTo>
                  <a:cubicBezTo>
                    <a:pt x="17886125" y="6992609"/>
                    <a:pt x="17957245" y="6921489"/>
                    <a:pt x="17957245" y="6833859"/>
                  </a:cubicBezTo>
                  <a:lnTo>
                    <a:pt x="17957245" y="201930"/>
                  </a:lnTo>
                  <a:cubicBezTo>
                    <a:pt x="17957245" y="149860"/>
                    <a:pt x="17931845" y="104140"/>
                    <a:pt x="17893745" y="74930"/>
                  </a:cubicBezTo>
                  <a:close/>
                  <a:moveTo>
                    <a:pt x="12700" y="6790679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7759125" y="12700"/>
                  </a:lnTo>
                  <a:cubicBezTo>
                    <a:pt x="17839134" y="12700"/>
                    <a:pt x="17905175" y="78740"/>
                    <a:pt x="17905175" y="158750"/>
                  </a:cubicBezTo>
                  <a:lnTo>
                    <a:pt x="17905175" y="6790679"/>
                  </a:lnTo>
                  <a:cubicBezTo>
                    <a:pt x="17905175" y="6870689"/>
                    <a:pt x="17839134" y="6936729"/>
                    <a:pt x="17759125" y="6936729"/>
                  </a:cubicBezTo>
                  <a:lnTo>
                    <a:pt x="158750" y="6936729"/>
                  </a:lnTo>
                  <a:cubicBezTo>
                    <a:pt x="78740" y="6936729"/>
                    <a:pt x="12700" y="6871959"/>
                    <a:pt x="12700" y="6790679"/>
                  </a:cubicBezTo>
                  <a:close/>
                  <a:moveTo>
                    <a:pt x="17945815" y="6833859"/>
                  </a:moveTo>
                  <a:cubicBezTo>
                    <a:pt x="17945815" y="6913869"/>
                    <a:pt x="17878504" y="6979909"/>
                    <a:pt x="17798495" y="6979909"/>
                  </a:cubicBezTo>
                  <a:lnTo>
                    <a:pt x="318090" y="6979909"/>
                  </a:lnTo>
                  <a:cubicBezTo>
                    <a:pt x="157480" y="6979909"/>
                    <a:pt x="120650" y="6963399"/>
                    <a:pt x="93980" y="6935459"/>
                  </a:cubicBezTo>
                  <a:cubicBezTo>
                    <a:pt x="114300" y="6944349"/>
                    <a:pt x="135890" y="6949429"/>
                    <a:pt x="160020" y="6949429"/>
                  </a:cubicBezTo>
                  <a:lnTo>
                    <a:pt x="17760395" y="6949429"/>
                  </a:lnTo>
                  <a:cubicBezTo>
                    <a:pt x="17848025" y="6949429"/>
                    <a:pt x="17919145" y="6878309"/>
                    <a:pt x="17919145" y="6790679"/>
                  </a:cubicBezTo>
                  <a:lnTo>
                    <a:pt x="17919145" y="158750"/>
                  </a:lnTo>
                  <a:cubicBezTo>
                    <a:pt x="17919145" y="140970"/>
                    <a:pt x="17915334" y="123190"/>
                    <a:pt x="17910256" y="106680"/>
                  </a:cubicBezTo>
                  <a:cubicBezTo>
                    <a:pt x="17931845" y="132080"/>
                    <a:pt x="17945815" y="165100"/>
                    <a:pt x="17945815" y="201930"/>
                  </a:cubicBezTo>
                  <a:lnTo>
                    <a:pt x="17945815" y="6833859"/>
                  </a:lnTo>
                  <a:cubicBezTo>
                    <a:pt x="17945815" y="6833859"/>
                    <a:pt x="17945815" y="6833859"/>
                    <a:pt x="17945815" y="6833859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324105"/>
            <a:ext cx="16230600" cy="296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L’angolo corretto per ogni posa, che poi fungerà da punto di riferimento per la correzione, è individuato tramite il </a:t>
            </a:r>
            <a:r>
              <a:rPr lang="en-US" sz="2799">
                <a:solidFill>
                  <a:srgbClr val="000000"/>
                </a:solidFill>
                <a:latin typeface="Glacial Indifference Bold"/>
              </a:rPr>
              <a:t>K Nearest Neighbors KNN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. 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 Il KNN fungerà solamente come ricerca.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15951" y="1137816"/>
            <a:ext cx="162596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u="none">
                <a:solidFill>
                  <a:srgbClr val="FFFAF5"/>
                </a:solidFill>
                <a:latin typeface="Source Serif Pro Bold"/>
              </a:rPr>
              <a:t>Page 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91952" y="6253261"/>
            <a:ext cx="1966525" cy="257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Source Serif Pro Bold"/>
              </a:rPr>
              <a:t>K = 1 </a:t>
            </a:r>
          </a:p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Source Serif Pro Bold"/>
              </a:rPr>
              <a:t>K &gt;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58478" y="6612903"/>
            <a:ext cx="4612597" cy="57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Source Serif Pro Bold"/>
              </a:rPr>
              <a:t>angolo calcolato direttamente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58478" y="7955054"/>
            <a:ext cx="6145157" cy="57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Source Serif Pro Bold"/>
              </a:rPr>
              <a:t>viene calcolato il centroide e poi l'angolo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664" y="607590"/>
            <a:ext cx="14761382" cy="136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7200" spc="72">
                <a:solidFill>
                  <a:srgbClr val="454368"/>
                </a:solidFill>
                <a:latin typeface="Playfair Display Bold"/>
              </a:rPr>
              <a:t>Feedback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09581" y="3006765"/>
            <a:ext cx="8071682" cy="6000621"/>
            <a:chOff x="0" y="0"/>
            <a:chExt cx="7065788" cy="5252822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6961648" cy="5133442"/>
            </a:xfrm>
            <a:custGeom>
              <a:avLst/>
              <a:gdLst/>
              <a:ahLst/>
              <a:cxnLst/>
              <a:rect l="l" t="t" r="r" b="b"/>
              <a:pathLst>
                <a:path w="6961648" h="5133442">
                  <a:moveTo>
                    <a:pt x="6934977" y="4944212"/>
                  </a:moveTo>
                  <a:cubicBezTo>
                    <a:pt x="6934977" y="5031842"/>
                    <a:pt x="6858777" y="5102962"/>
                    <a:pt x="6777498" y="5102962"/>
                  </a:cubicBezTo>
                  <a:lnTo>
                    <a:pt x="66040" y="5102962"/>
                  </a:lnTo>
                  <a:cubicBezTo>
                    <a:pt x="43180" y="5102962"/>
                    <a:pt x="20320" y="5097883"/>
                    <a:pt x="0" y="5088992"/>
                  </a:cubicBezTo>
                  <a:cubicBezTo>
                    <a:pt x="26670" y="5116933"/>
                    <a:pt x="63500" y="5133442"/>
                    <a:pt x="138498" y="5133442"/>
                  </a:cubicBezTo>
                  <a:lnTo>
                    <a:pt x="6815598" y="5133442"/>
                  </a:lnTo>
                  <a:cubicBezTo>
                    <a:pt x="6895608" y="5133442"/>
                    <a:pt x="6961648" y="5067403"/>
                    <a:pt x="6961648" y="4987392"/>
                  </a:cubicBezTo>
                  <a:lnTo>
                    <a:pt x="6961648" y="95250"/>
                  </a:lnTo>
                  <a:cubicBezTo>
                    <a:pt x="6961648" y="58420"/>
                    <a:pt x="6947677" y="25400"/>
                    <a:pt x="6926088" y="0"/>
                  </a:cubicBezTo>
                  <a:cubicBezTo>
                    <a:pt x="6932438" y="16510"/>
                    <a:pt x="6934977" y="34290"/>
                    <a:pt x="6934977" y="52070"/>
                  </a:cubicBezTo>
                  <a:lnTo>
                    <a:pt x="6934977" y="4944212"/>
                  </a:lnTo>
                  <a:lnTo>
                    <a:pt x="6934977" y="4944212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7001018" cy="5184242"/>
            </a:xfrm>
            <a:custGeom>
              <a:avLst/>
              <a:gdLst/>
              <a:ahLst/>
              <a:cxnLst/>
              <a:rect l="l" t="t" r="r" b="b"/>
              <a:pathLst>
                <a:path w="7001018" h="5184242">
                  <a:moveTo>
                    <a:pt x="146050" y="5184242"/>
                  </a:moveTo>
                  <a:lnTo>
                    <a:pt x="6854968" y="5184242"/>
                  </a:lnTo>
                  <a:cubicBezTo>
                    <a:pt x="6934977" y="5184242"/>
                    <a:pt x="7001018" y="5118203"/>
                    <a:pt x="7001018" y="5038192"/>
                  </a:cubicBezTo>
                  <a:lnTo>
                    <a:pt x="7001018" y="146050"/>
                  </a:lnTo>
                  <a:cubicBezTo>
                    <a:pt x="7001018" y="66040"/>
                    <a:pt x="6934977" y="0"/>
                    <a:pt x="685496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038192"/>
                  </a:lnTo>
                  <a:cubicBezTo>
                    <a:pt x="0" y="5119472"/>
                    <a:pt x="66040" y="5184242"/>
                    <a:pt x="146050" y="51842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065787" cy="5252822"/>
            </a:xfrm>
            <a:custGeom>
              <a:avLst/>
              <a:gdLst/>
              <a:ahLst/>
              <a:cxnLst/>
              <a:rect l="l" t="t" r="r" b="b"/>
              <a:pathLst>
                <a:path w="7065787" h="5252822">
                  <a:moveTo>
                    <a:pt x="7002287" y="74930"/>
                  </a:moveTo>
                  <a:cubicBezTo>
                    <a:pt x="6974348" y="30480"/>
                    <a:pt x="6924818" y="0"/>
                    <a:pt x="686766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050892"/>
                  </a:lnTo>
                  <a:cubicBezTo>
                    <a:pt x="0" y="5102963"/>
                    <a:pt x="25400" y="5148683"/>
                    <a:pt x="63500" y="5177892"/>
                  </a:cubicBezTo>
                  <a:cubicBezTo>
                    <a:pt x="91440" y="5222342"/>
                    <a:pt x="140970" y="5252822"/>
                    <a:pt x="237839" y="5252822"/>
                  </a:cubicBezTo>
                  <a:lnTo>
                    <a:pt x="6907037" y="5252822"/>
                  </a:lnTo>
                  <a:cubicBezTo>
                    <a:pt x="6994668" y="5252822"/>
                    <a:pt x="7065787" y="5181703"/>
                    <a:pt x="7065787" y="5094072"/>
                  </a:cubicBezTo>
                  <a:lnTo>
                    <a:pt x="7065787" y="201930"/>
                  </a:lnTo>
                  <a:cubicBezTo>
                    <a:pt x="7065787" y="149860"/>
                    <a:pt x="7040387" y="104140"/>
                    <a:pt x="7002287" y="74930"/>
                  </a:cubicBezTo>
                  <a:close/>
                  <a:moveTo>
                    <a:pt x="12700" y="50508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867668" y="12700"/>
                  </a:lnTo>
                  <a:cubicBezTo>
                    <a:pt x="6947677" y="12700"/>
                    <a:pt x="7013718" y="78740"/>
                    <a:pt x="7013718" y="158750"/>
                  </a:cubicBezTo>
                  <a:lnTo>
                    <a:pt x="7013718" y="5050892"/>
                  </a:lnTo>
                  <a:cubicBezTo>
                    <a:pt x="7013718" y="5130903"/>
                    <a:pt x="6947677" y="5196942"/>
                    <a:pt x="6867668" y="5196942"/>
                  </a:cubicBezTo>
                  <a:lnTo>
                    <a:pt x="158750" y="5196942"/>
                  </a:lnTo>
                  <a:cubicBezTo>
                    <a:pt x="78740" y="5196942"/>
                    <a:pt x="12700" y="5132172"/>
                    <a:pt x="12700" y="5050892"/>
                  </a:cubicBezTo>
                  <a:close/>
                  <a:moveTo>
                    <a:pt x="7054358" y="5094072"/>
                  </a:moveTo>
                  <a:cubicBezTo>
                    <a:pt x="7054358" y="5174083"/>
                    <a:pt x="6987048" y="5240122"/>
                    <a:pt x="6907037" y="5240122"/>
                  </a:cubicBezTo>
                  <a:lnTo>
                    <a:pt x="237839" y="5240122"/>
                  </a:lnTo>
                  <a:cubicBezTo>
                    <a:pt x="157480" y="5240122"/>
                    <a:pt x="120650" y="5223613"/>
                    <a:pt x="93980" y="5195672"/>
                  </a:cubicBezTo>
                  <a:cubicBezTo>
                    <a:pt x="114300" y="5204563"/>
                    <a:pt x="135890" y="5209642"/>
                    <a:pt x="160020" y="5209642"/>
                  </a:cubicBezTo>
                  <a:lnTo>
                    <a:pt x="6868937" y="5209642"/>
                  </a:lnTo>
                  <a:cubicBezTo>
                    <a:pt x="6956568" y="5209642"/>
                    <a:pt x="7027687" y="5138522"/>
                    <a:pt x="7027687" y="5050892"/>
                  </a:cubicBezTo>
                  <a:lnTo>
                    <a:pt x="7027687" y="158750"/>
                  </a:lnTo>
                  <a:cubicBezTo>
                    <a:pt x="7027687" y="140970"/>
                    <a:pt x="7023877" y="123190"/>
                    <a:pt x="7018798" y="106680"/>
                  </a:cubicBezTo>
                  <a:cubicBezTo>
                    <a:pt x="7040387" y="132080"/>
                    <a:pt x="7054358" y="165100"/>
                    <a:pt x="7054358" y="201930"/>
                  </a:cubicBezTo>
                  <a:lnTo>
                    <a:pt x="7054358" y="5094072"/>
                  </a:lnTo>
                  <a:cubicBezTo>
                    <a:pt x="7054358" y="5094072"/>
                    <a:pt x="7054358" y="5094072"/>
                    <a:pt x="7054358" y="5094072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203862" y="9644981"/>
            <a:ext cx="1102668" cy="12840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77362" y="3164630"/>
            <a:ext cx="7817927" cy="562002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86619" y="2998265"/>
            <a:ext cx="6174837" cy="204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</a:rPr>
              <a:t>Viene confrontato il valore degli angoli corretti con il valore degli angoli calcolati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9593" y="3217340"/>
            <a:ext cx="576574" cy="57657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84282" y="3206780"/>
            <a:ext cx="407195" cy="51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2800" spc="28">
                <a:solidFill>
                  <a:srgbClr val="FFFAF5"/>
                </a:solidFill>
                <a:latin typeface="Glacial Indifference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6619" y="5630681"/>
            <a:ext cx="6174837" cy="275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60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Glacial Indifference"/>
              </a:rPr>
              <a:t>Sulla base di un </a:t>
            </a:r>
            <a:r>
              <a:rPr lang="en-US" sz="2800">
                <a:solidFill>
                  <a:srgbClr val="000000"/>
                </a:solidFill>
                <a:latin typeface="Glacial Indifference Bold"/>
              </a:rPr>
              <a:t>threshold </a:t>
            </a:r>
            <a:r>
              <a:rPr lang="en-US" sz="2800">
                <a:solidFill>
                  <a:srgbClr val="000000"/>
                </a:solidFill>
                <a:latin typeface="Glacial Indifference"/>
              </a:rPr>
              <a:t>vengono restituiti in output una serie di </a:t>
            </a:r>
            <a:r>
              <a:rPr lang="en-US" sz="2800">
                <a:solidFill>
                  <a:srgbClr val="000000"/>
                </a:solidFill>
                <a:latin typeface="Glacial Indifference Bold"/>
              </a:rPr>
              <a:t>feedback </a:t>
            </a:r>
            <a:r>
              <a:rPr lang="en-US" sz="2800">
                <a:solidFill>
                  <a:srgbClr val="000000"/>
                </a:solidFill>
                <a:latin typeface="Glacial Indifference"/>
              </a:rPr>
              <a:t>a seconda della posa e dell'angolo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9593" y="5849756"/>
            <a:ext cx="576574" cy="57657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84282" y="5839195"/>
            <a:ext cx="407195" cy="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96"/>
              </a:lnSpc>
              <a:spcBef>
                <a:spcPct val="0"/>
              </a:spcBef>
            </a:pPr>
            <a:r>
              <a:rPr lang="en-US" sz="2800" spc="28">
                <a:solidFill>
                  <a:srgbClr val="FFFAF5"/>
                </a:solidFill>
                <a:latin typeface="Glacial Indifference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0603"/>
            <a:ext cx="9710369" cy="80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99"/>
              </a:lnSpc>
            </a:pPr>
            <a:r>
              <a:rPr lang="en-US" sz="6099" dirty="0" err="1">
                <a:solidFill>
                  <a:srgbClr val="3D3B5B"/>
                </a:solidFill>
                <a:latin typeface="Source Han Serif JP Bold"/>
              </a:rPr>
              <a:t>Sommario</a:t>
            </a:r>
            <a:endParaRPr lang="en-US" sz="6099" dirty="0">
              <a:solidFill>
                <a:srgbClr val="3D3B5B"/>
              </a:solidFill>
              <a:latin typeface="Source Han Serif JP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515951" y="1137816"/>
            <a:ext cx="162596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u="none">
                <a:solidFill>
                  <a:srgbClr val="FFFAF5"/>
                </a:solidFill>
                <a:latin typeface="Source Serif Pro Bold"/>
              </a:rPr>
              <a:t>Page 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89195" y="2650834"/>
            <a:ext cx="9582307" cy="7206035"/>
            <a:chOff x="0" y="0"/>
            <a:chExt cx="9004393" cy="6771436"/>
          </a:xfrm>
        </p:grpSpPr>
        <p:sp>
          <p:nvSpPr>
            <p:cNvPr id="8" name="Freeform 8"/>
            <p:cNvSpPr/>
            <p:nvPr/>
          </p:nvSpPr>
          <p:spPr>
            <a:xfrm>
              <a:off x="92710" y="106680"/>
              <a:ext cx="8900254" cy="6652056"/>
            </a:xfrm>
            <a:custGeom>
              <a:avLst/>
              <a:gdLst/>
              <a:ahLst/>
              <a:cxnLst/>
              <a:rect l="l" t="t" r="r" b="b"/>
              <a:pathLst>
                <a:path w="8900254" h="6652056">
                  <a:moveTo>
                    <a:pt x="8873583" y="6462825"/>
                  </a:moveTo>
                  <a:cubicBezTo>
                    <a:pt x="8873583" y="6550456"/>
                    <a:pt x="8797383" y="6621575"/>
                    <a:pt x="8716103" y="6621575"/>
                  </a:cubicBezTo>
                  <a:lnTo>
                    <a:pt x="66040" y="6621575"/>
                  </a:lnTo>
                  <a:cubicBezTo>
                    <a:pt x="43180" y="6621575"/>
                    <a:pt x="20320" y="6616496"/>
                    <a:pt x="0" y="6607606"/>
                  </a:cubicBezTo>
                  <a:cubicBezTo>
                    <a:pt x="26670" y="6635546"/>
                    <a:pt x="63500" y="6652056"/>
                    <a:pt x="150854" y="6652056"/>
                  </a:cubicBezTo>
                  <a:lnTo>
                    <a:pt x="8754203" y="6652056"/>
                  </a:lnTo>
                  <a:cubicBezTo>
                    <a:pt x="8834213" y="6652056"/>
                    <a:pt x="8900253" y="6586015"/>
                    <a:pt x="8900253" y="6506006"/>
                  </a:cubicBezTo>
                  <a:lnTo>
                    <a:pt x="8900253" y="95250"/>
                  </a:lnTo>
                  <a:cubicBezTo>
                    <a:pt x="8900253" y="58420"/>
                    <a:pt x="8886283" y="25400"/>
                    <a:pt x="8864694" y="0"/>
                  </a:cubicBezTo>
                  <a:cubicBezTo>
                    <a:pt x="8871044" y="16510"/>
                    <a:pt x="8873583" y="34290"/>
                    <a:pt x="8873583" y="52070"/>
                  </a:cubicBezTo>
                  <a:lnTo>
                    <a:pt x="8873583" y="6462825"/>
                  </a:lnTo>
                  <a:lnTo>
                    <a:pt x="8873583" y="6462825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12700"/>
              <a:ext cx="8939623" cy="6702855"/>
            </a:xfrm>
            <a:custGeom>
              <a:avLst/>
              <a:gdLst/>
              <a:ahLst/>
              <a:cxnLst/>
              <a:rect l="l" t="t" r="r" b="b"/>
              <a:pathLst>
                <a:path w="8939623" h="6702855">
                  <a:moveTo>
                    <a:pt x="146050" y="6702855"/>
                  </a:moveTo>
                  <a:lnTo>
                    <a:pt x="8793573" y="6702855"/>
                  </a:lnTo>
                  <a:cubicBezTo>
                    <a:pt x="8873583" y="6702855"/>
                    <a:pt x="8939623" y="6636816"/>
                    <a:pt x="8939623" y="6556805"/>
                  </a:cubicBezTo>
                  <a:lnTo>
                    <a:pt x="8939623" y="146050"/>
                  </a:lnTo>
                  <a:cubicBezTo>
                    <a:pt x="8939623" y="66040"/>
                    <a:pt x="8873583" y="0"/>
                    <a:pt x="879357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556805"/>
                  </a:lnTo>
                  <a:cubicBezTo>
                    <a:pt x="0" y="6638086"/>
                    <a:pt x="66040" y="6702855"/>
                    <a:pt x="146050" y="67028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004394" cy="6771436"/>
            </a:xfrm>
            <a:custGeom>
              <a:avLst/>
              <a:gdLst/>
              <a:ahLst/>
              <a:cxnLst/>
              <a:rect l="l" t="t" r="r" b="b"/>
              <a:pathLst>
                <a:path w="9004394" h="6771436">
                  <a:moveTo>
                    <a:pt x="8940894" y="74930"/>
                  </a:moveTo>
                  <a:cubicBezTo>
                    <a:pt x="8912954" y="30480"/>
                    <a:pt x="8863423" y="0"/>
                    <a:pt x="880627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69505"/>
                  </a:lnTo>
                  <a:cubicBezTo>
                    <a:pt x="0" y="6621576"/>
                    <a:pt x="25400" y="6667295"/>
                    <a:pt x="63500" y="6696505"/>
                  </a:cubicBezTo>
                  <a:cubicBezTo>
                    <a:pt x="91440" y="6740955"/>
                    <a:pt x="140970" y="6771436"/>
                    <a:pt x="252123" y="6771436"/>
                  </a:cubicBezTo>
                  <a:lnTo>
                    <a:pt x="8845644" y="6771436"/>
                  </a:lnTo>
                  <a:cubicBezTo>
                    <a:pt x="8933273" y="6771436"/>
                    <a:pt x="9004394" y="6700316"/>
                    <a:pt x="9004394" y="6612686"/>
                  </a:cubicBezTo>
                  <a:lnTo>
                    <a:pt x="9004394" y="201930"/>
                  </a:lnTo>
                  <a:cubicBezTo>
                    <a:pt x="9004393" y="149860"/>
                    <a:pt x="8978993" y="104140"/>
                    <a:pt x="8940894" y="74930"/>
                  </a:cubicBezTo>
                  <a:close/>
                  <a:moveTo>
                    <a:pt x="12700" y="656950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8806273" y="12700"/>
                  </a:lnTo>
                  <a:cubicBezTo>
                    <a:pt x="8886283" y="12700"/>
                    <a:pt x="8952323" y="78740"/>
                    <a:pt x="8952323" y="158750"/>
                  </a:cubicBezTo>
                  <a:lnTo>
                    <a:pt x="8952323" y="6569505"/>
                  </a:lnTo>
                  <a:cubicBezTo>
                    <a:pt x="8952323" y="6649516"/>
                    <a:pt x="8886283" y="6715555"/>
                    <a:pt x="8806273" y="6715555"/>
                  </a:cubicBezTo>
                  <a:lnTo>
                    <a:pt x="158750" y="6715555"/>
                  </a:lnTo>
                  <a:cubicBezTo>
                    <a:pt x="78740" y="6715555"/>
                    <a:pt x="12700" y="6650786"/>
                    <a:pt x="12700" y="6569505"/>
                  </a:cubicBezTo>
                  <a:close/>
                  <a:moveTo>
                    <a:pt x="8992963" y="6612686"/>
                  </a:moveTo>
                  <a:cubicBezTo>
                    <a:pt x="8992963" y="6692695"/>
                    <a:pt x="8925654" y="6758736"/>
                    <a:pt x="8845644" y="6758736"/>
                  </a:cubicBezTo>
                  <a:lnTo>
                    <a:pt x="252123" y="6758736"/>
                  </a:lnTo>
                  <a:cubicBezTo>
                    <a:pt x="157480" y="6758736"/>
                    <a:pt x="120650" y="6742226"/>
                    <a:pt x="93980" y="6714286"/>
                  </a:cubicBezTo>
                  <a:cubicBezTo>
                    <a:pt x="114300" y="6723176"/>
                    <a:pt x="135890" y="6728255"/>
                    <a:pt x="160020" y="6728255"/>
                  </a:cubicBezTo>
                  <a:lnTo>
                    <a:pt x="8807544" y="6728255"/>
                  </a:lnTo>
                  <a:cubicBezTo>
                    <a:pt x="8895173" y="6728255"/>
                    <a:pt x="8966294" y="6657136"/>
                    <a:pt x="8966294" y="6569505"/>
                  </a:cubicBezTo>
                  <a:lnTo>
                    <a:pt x="8966294" y="158750"/>
                  </a:lnTo>
                  <a:cubicBezTo>
                    <a:pt x="8966294" y="140970"/>
                    <a:pt x="8962483" y="123190"/>
                    <a:pt x="8957404" y="106680"/>
                  </a:cubicBezTo>
                  <a:cubicBezTo>
                    <a:pt x="8978994" y="132080"/>
                    <a:pt x="8992963" y="165100"/>
                    <a:pt x="8992963" y="201930"/>
                  </a:cubicBezTo>
                  <a:lnTo>
                    <a:pt x="8992963" y="6612686"/>
                  </a:lnTo>
                  <a:cubicBezTo>
                    <a:pt x="8992963" y="6612686"/>
                    <a:pt x="8992963" y="6612686"/>
                    <a:pt x="8992963" y="6612686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8064947"/>
            <a:ext cx="1102668" cy="128403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342461" y="2774985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2461" y="3985784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25675" y="5196687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25675" y="6407590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31871" y="7618493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42461" y="8829396"/>
            <a:ext cx="770843" cy="61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163">
                <a:solidFill>
                  <a:srgbClr val="000000"/>
                </a:solidFill>
                <a:latin typeface="Raleway Bold"/>
              </a:rPr>
              <a:t>VI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16684" y="5327822"/>
            <a:ext cx="9582377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Classificazione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62947" y="6487162"/>
            <a:ext cx="9582377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Correzione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62947" y="7698065"/>
            <a:ext cx="5750802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Sviluppo della WebApp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62947" y="8908968"/>
            <a:ext cx="9582377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Conclusioni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2947" y="2854557"/>
            <a:ext cx="9582377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Introduzione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62947" y="4065356"/>
            <a:ext cx="5132830" cy="62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1"/>
              </a:lnSpc>
            </a:pPr>
            <a:r>
              <a:rPr lang="en-US" sz="3263">
                <a:solidFill>
                  <a:srgbClr val="454368"/>
                </a:solidFill>
                <a:latin typeface="Glacial Indifference Bold"/>
              </a:rPr>
              <a:t>Strumenti utilizzati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EFF64ECB-EB2D-8AFF-A86E-4A0E68AC9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711685" y="1338101"/>
            <a:ext cx="1102668" cy="12840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66680" y="1529361"/>
            <a:ext cx="11898284" cy="213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2"/>
              </a:lnSpc>
            </a:pPr>
            <a:r>
              <a:rPr lang="en-US" sz="7200">
                <a:solidFill>
                  <a:srgbClr val="FFFFFF"/>
                </a:solidFill>
                <a:latin typeface="Source Han Serif JP Bold"/>
              </a:rPr>
              <a:t>Sviluppo della WebApp Virtual Yoga Coach</a:t>
            </a:r>
          </a:p>
        </p:txBody>
      </p:sp>
      <p:sp>
        <p:nvSpPr>
          <p:cNvPr id="3" name="AutoShape 3"/>
          <p:cNvSpPr/>
          <p:nvPr/>
        </p:nvSpPr>
        <p:spPr>
          <a:xfrm>
            <a:off x="2874134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0662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938015"/>
            <a:ext cx="1102668" cy="12840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CF62E19-E605-921E-E8B3-FBBB3082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730485" y="8177015"/>
            <a:ext cx="1102668" cy="1284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BB414-64BB-4728-A1AD-DAE73D5C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10197" y="4882927"/>
            <a:ext cx="6411250" cy="3874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468658"/>
            <a:ext cx="1555452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>
                <a:solidFill>
                  <a:srgbClr val="454368"/>
                </a:solidFill>
                <a:latin typeface="Source Han Serif JP Bold"/>
              </a:rPr>
              <a:t>System design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3246" y="3521100"/>
            <a:ext cx="11673523" cy="5252558"/>
            <a:chOff x="0" y="0"/>
            <a:chExt cx="12397216" cy="5578187"/>
          </a:xfrm>
        </p:grpSpPr>
        <p:sp>
          <p:nvSpPr>
            <p:cNvPr id="7" name="Freeform 7"/>
            <p:cNvSpPr/>
            <p:nvPr/>
          </p:nvSpPr>
          <p:spPr>
            <a:xfrm>
              <a:off x="92710" y="106680"/>
              <a:ext cx="12293076" cy="5458807"/>
            </a:xfrm>
            <a:custGeom>
              <a:avLst/>
              <a:gdLst/>
              <a:ahLst/>
              <a:cxnLst/>
              <a:rect l="l" t="t" r="r" b="b"/>
              <a:pathLst>
                <a:path w="12293076" h="5458807">
                  <a:moveTo>
                    <a:pt x="12266406" y="5269577"/>
                  </a:moveTo>
                  <a:cubicBezTo>
                    <a:pt x="12266406" y="5357207"/>
                    <a:pt x="12190206" y="5428327"/>
                    <a:pt x="12108926" y="5428327"/>
                  </a:cubicBezTo>
                  <a:lnTo>
                    <a:pt x="66040" y="5428327"/>
                  </a:lnTo>
                  <a:cubicBezTo>
                    <a:pt x="43180" y="5428327"/>
                    <a:pt x="20320" y="5423247"/>
                    <a:pt x="0" y="5414357"/>
                  </a:cubicBezTo>
                  <a:cubicBezTo>
                    <a:pt x="26670" y="5442297"/>
                    <a:pt x="63500" y="5458807"/>
                    <a:pt x="172478" y="5458807"/>
                  </a:cubicBezTo>
                  <a:lnTo>
                    <a:pt x="12147026" y="5458807"/>
                  </a:lnTo>
                  <a:cubicBezTo>
                    <a:pt x="12227036" y="5458807"/>
                    <a:pt x="12293076" y="5392767"/>
                    <a:pt x="12293076" y="5312757"/>
                  </a:cubicBezTo>
                  <a:lnTo>
                    <a:pt x="12293076" y="95250"/>
                  </a:lnTo>
                  <a:cubicBezTo>
                    <a:pt x="12293076" y="58420"/>
                    <a:pt x="12279106" y="25400"/>
                    <a:pt x="12257516" y="0"/>
                  </a:cubicBezTo>
                  <a:cubicBezTo>
                    <a:pt x="12263866" y="16510"/>
                    <a:pt x="12266406" y="34290"/>
                    <a:pt x="12266406" y="52070"/>
                  </a:cubicBezTo>
                  <a:lnTo>
                    <a:pt x="12266406" y="5269577"/>
                  </a:lnTo>
                  <a:lnTo>
                    <a:pt x="12266406" y="5269577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12332446" cy="5509607"/>
            </a:xfrm>
            <a:custGeom>
              <a:avLst/>
              <a:gdLst/>
              <a:ahLst/>
              <a:cxnLst/>
              <a:rect l="l" t="t" r="r" b="b"/>
              <a:pathLst>
                <a:path w="12332446" h="5509607">
                  <a:moveTo>
                    <a:pt x="146050" y="5509607"/>
                  </a:moveTo>
                  <a:lnTo>
                    <a:pt x="12186396" y="5509607"/>
                  </a:lnTo>
                  <a:cubicBezTo>
                    <a:pt x="12266406" y="5509607"/>
                    <a:pt x="12332446" y="5443567"/>
                    <a:pt x="12332446" y="5363557"/>
                  </a:cubicBezTo>
                  <a:lnTo>
                    <a:pt x="12332446" y="146050"/>
                  </a:lnTo>
                  <a:cubicBezTo>
                    <a:pt x="12332446" y="66040"/>
                    <a:pt x="12266406" y="0"/>
                    <a:pt x="1218639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363557"/>
                  </a:lnTo>
                  <a:cubicBezTo>
                    <a:pt x="0" y="5444837"/>
                    <a:pt x="66040" y="5509607"/>
                    <a:pt x="146050" y="55096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397216" cy="5578187"/>
            </a:xfrm>
            <a:custGeom>
              <a:avLst/>
              <a:gdLst/>
              <a:ahLst/>
              <a:cxnLst/>
              <a:rect l="l" t="t" r="r" b="b"/>
              <a:pathLst>
                <a:path w="12397216" h="5578187">
                  <a:moveTo>
                    <a:pt x="12333716" y="74930"/>
                  </a:moveTo>
                  <a:cubicBezTo>
                    <a:pt x="12305776" y="30480"/>
                    <a:pt x="12256246" y="0"/>
                    <a:pt x="1219909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376257"/>
                  </a:lnTo>
                  <a:cubicBezTo>
                    <a:pt x="0" y="5428327"/>
                    <a:pt x="25400" y="5474047"/>
                    <a:pt x="63500" y="5503257"/>
                  </a:cubicBezTo>
                  <a:cubicBezTo>
                    <a:pt x="91440" y="5547707"/>
                    <a:pt x="140970" y="5578187"/>
                    <a:pt x="277122" y="5578187"/>
                  </a:cubicBezTo>
                  <a:lnTo>
                    <a:pt x="12238466" y="5578187"/>
                  </a:lnTo>
                  <a:cubicBezTo>
                    <a:pt x="12326096" y="5578187"/>
                    <a:pt x="12397216" y="5507067"/>
                    <a:pt x="12397216" y="5419437"/>
                  </a:cubicBezTo>
                  <a:lnTo>
                    <a:pt x="12397216" y="201930"/>
                  </a:lnTo>
                  <a:cubicBezTo>
                    <a:pt x="12397216" y="149860"/>
                    <a:pt x="12371816" y="104140"/>
                    <a:pt x="12333716" y="74930"/>
                  </a:cubicBezTo>
                  <a:close/>
                  <a:moveTo>
                    <a:pt x="12700" y="537625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2199096" y="12700"/>
                  </a:lnTo>
                  <a:cubicBezTo>
                    <a:pt x="12279106" y="12700"/>
                    <a:pt x="12345146" y="78740"/>
                    <a:pt x="12345146" y="158750"/>
                  </a:cubicBezTo>
                  <a:lnTo>
                    <a:pt x="12345146" y="5376257"/>
                  </a:lnTo>
                  <a:cubicBezTo>
                    <a:pt x="12345146" y="5456267"/>
                    <a:pt x="12279106" y="5522307"/>
                    <a:pt x="12199096" y="5522307"/>
                  </a:cubicBezTo>
                  <a:lnTo>
                    <a:pt x="158750" y="5522307"/>
                  </a:lnTo>
                  <a:cubicBezTo>
                    <a:pt x="78740" y="5522307"/>
                    <a:pt x="12700" y="5457537"/>
                    <a:pt x="12700" y="5376257"/>
                  </a:cubicBezTo>
                  <a:close/>
                  <a:moveTo>
                    <a:pt x="12385786" y="5419437"/>
                  </a:moveTo>
                  <a:cubicBezTo>
                    <a:pt x="12385786" y="5499447"/>
                    <a:pt x="12318476" y="5565487"/>
                    <a:pt x="12238466" y="5565487"/>
                  </a:cubicBezTo>
                  <a:lnTo>
                    <a:pt x="277122" y="5565487"/>
                  </a:lnTo>
                  <a:cubicBezTo>
                    <a:pt x="157480" y="5565487"/>
                    <a:pt x="120650" y="5548977"/>
                    <a:pt x="93980" y="5521037"/>
                  </a:cubicBezTo>
                  <a:cubicBezTo>
                    <a:pt x="114300" y="5529927"/>
                    <a:pt x="135890" y="5535007"/>
                    <a:pt x="160020" y="5535007"/>
                  </a:cubicBezTo>
                  <a:lnTo>
                    <a:pt x="12200366" y="5535007"/>
                  </a:lnTo>
                  <a:cubicBezTo>
                    <a:pt x="12287996" y="5535007"/>
                    <a:pt x="12359116" y="5463887"/>
                    <a:pt x="12359116" y="5376257"/>
                  </a:cubicBezTo>
                  <a:lnTo>
                    <a:pt x="12359116" y="158750"/>
                  </a:lnTo>
                  <a:cubicBezTo>
                    <a:pt x="12359116" y="140970"/>
                    <a:pt x="12355306" y="123190"/>
                    <a:pt x="12350226" y="106680"/>
                  </a:cubicBezTo>
                  <a:cubicBezTo>
                    <a:pt x="12371816" y="132080"/>
                    <a:pt x="12385786" y="165100"/>
                    <a:pt x="12385786" y="201930"/>
                  </a:cubicBezTo>
                  <a:lnTo>
                    <a:pt x="12385786" y="5419437"/>
                  </a:lnTo>
                  <a:cubicBezTo>
                    <a:pt x="12385786" y="5419437"/>
                    <a:pt x="12385786" y="5419437"/>
                    <a:pt x="12385786" y="5419437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59156" y="2623088"/>
            <a:ext cx="14356795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Model-View-Controller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15951" y="1137816"/>
            <a:ext cx="162596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u="none">
                <a:solidFill>
                  <a:srgbClr val="FFFAF5"/>
                </a:solidFill>
                <a:latin typeface="Source Serif Pro Bold"/>
              </a:rPr>
              <a:t>Page 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83077" y="4254398"/>
            <a:ext cx="5744620" cy="366298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3246" y="3689719"/>
            <a:ext cx="11673523" cy="468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La parte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Model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si compone dall’insieme di classi che rappresentano il dominio dell’applicazione.</a:t>
            </a:r>
          </a:p>
          <a:p>
            <a:pPr>
              <a:lnSpc>
                <a:spcPts val="416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La parte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View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si compone dai file html e css che si occupano dell’interazione con l’attore.</a:t>
            </a:r>
          </a:p>
          <a:p>
            <a:pPr>
              <a:lnSpc>
                <a:spcPts val="416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La parte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Controller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si compone invece dei file che gestiscono la logica di buisness tra cui i file che gestiscono le routes. Dove le routes sono gli url associati a specifiche funzioni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4361" y="2691293"/>
            <a:ext cx="3297994" cy="1633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970" r="970"/>
          <a:stretch>
            <a:fillRect/>
          </a:stretch>
        </p:blipFill>
        <p:spPr>
          <a:xfrm>
            <a:off x="1191664" y="2691293"/>
            <a:ext cx="3297994" cy="16335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1664" y="6254913"/>
            <a:ext cx="3297994" cy="19931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36286" y="5783158"/>
            <a:ext cx="3297994" cy="2887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09371" y="3988772"/>
            <a:ext cx="3356864" cy="23477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15791" y="1950996"/>
            <a:ext cx="4703219" cy="29028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015791" y="6858481"/>
            <a:ext cx="4703219" cy="298681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4539" y="349603"/>
            <a:ext cx="14761382" cy="129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80"/>
              </a:lnSpc>
            </a:pPr>
            <a:r>
              <a:rPr lang="en-US" sz="6800" spc="68">
                <a:solidFill>
                  <a:srgbClr val="454368"/>
                </a:solidFill>
                <a:latin typeface="Playfair Display Bold"/>
              </a:rPr>
              <a:t>STRUTTURA DELLA WEB-APP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489659" y="3489036"/>
            <a:ext cx="784702" cy="0"/>
          </a:xfrm>
          <a:prstGeom prst="line">
            <a:avLst/>
          </a:prstGeom>
          <a:ln w="38100" cap="flat">
            <a:solidFill>
              <a:srgbClr val="454368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 rot="5399999">
            <a:off x="1875644" y="5270846"/>
            <a:ext cx="1930034" cy="0"/>
          </a:xfrm>
          <a:prstGeom prst="line">
            <a:avLst/>
          </a:prstGeom>
          <a:ln w="38100" cap="flat">
            <a:solidFill>
              <a:srgbClr val="45436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rot="-90151">
            <a:off x="4489496" y="7220038"/>
            <a:ext cx="946953" cy="0"/>
          </a:xfrm>
          <a:prstGeom prst="line">
            <a:avLst/>
          </a:prstGeom>
          <a:ln w="38100" cap="flat">
            <a:solidFill>
              <a:srgbClr val="454368"/>
            </a:solidFill>
            <a:prstDash val="solid"/>
            <a:headEnd type="none" w="sm" len="sm"/>
            <a:tailEnd type="triangle" w="lg" len="med"/>
          </a:ln>
        </p:spPr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477C1FFF-9C75-759B-6D37-69C1830118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814362" y="6753517"/>
            <a:ext cx="4201429" cy="1598371"/>
          </a:xfrm>
          <a:prstGeom prst="bentConnector3">
            <a:avLst>
              <a:gd name="adj1" fmla="val 50000"/>
            </a:avLst>
          </a:prstGeom>
          <a:ln w="38100">
            <a:solidFill>
              <a:srgbClr val="45436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AC4990AD-9D10-D2D8-78A1-174EA9E332D8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7937063" y="4310850"/>
            <a:ext cx="620529" cy="2324088"/>
          </a:xfrm>
          <a:prstGeom prst="bentConnector2">
            <a:avLst/>
          </a:prstGeom>
          <a:ln w="38100">
            <a:solidFill>
              <a:srgbClr val="454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A37377DB-3787-7C23-5010-C583389A5637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11760065" y="2642438"/>
            <a:ext cx="674072" cy="2018597"/>
          </a:xfrm>
          <a:prstGeom prst="bentConnector2">
            <a:avLst/>
          </a:prstGeom>
          <a:ln w="38100">
            <a:solidFill>
              <a:srgbClr val="454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24BA6B7-A30E-A0A9-4EB1-E8017BA3AA6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916993" y="3248548"/>
            <a:ext cx="1930034" cy="4082697"/>
          </a:xfrm>
          <a:prstGeom prst="bentConnector3">
            <a:avLst>
              <a:gd name="adj1" fmla="val 49565"/>
            </a:avLst>
          </a:prstGeom>
          <a:ln w="38100">
            <a:solidFill>
              <a:srgbClr val="45436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772" y="355968"/>
            <a:ext cx="3565380" cy="9575064"/>
            <a:chOff x="0" y="0"/>
            <a:chExt cx="3350351" cy="8997587"/>
          </a:xfrm>
        </p:grpSpPr>
        <p:sp>
          <p:nvSpPr>
            <p:cNvPr id="3" name="Freeform 3"/>
            <p:cNvSpPr/>
            <p:nvPr/>
          </p:nvSpPr>
          <p:spPr>
            <a:xfrm>
              <a:off x="92710" y="106680"/>
              <a:ext cx="3246211" cy="8878207"/>
            </a:xfrm>
            <a:custGeom>
              <a:avLst/>
              <a:gdLst/>
              <a:ahLst/>
              <a:cxnLst/>
              <a:rect l="l" t="t" r="r" b="b"/>
              <a:pathLst>
                <a:path w="3246211" h="8878207">
                  <a:moveTo>
                    <a:pt x="3219541" y="8688978"/>
                  </a:moveTo>
                  <a:cubicBezTo>
                    <a:pt x="3219541" y="8776607"/>
                    <a:pt x="3143341" y="8847728"/>
                    <a:pt x="3062061" y="8847728"/>
                  </a:cubicBezTo>
                  <a:lnTo>
                    <a:pt x="66040" y="8847728"/>
                  </a:lnTo>
                  <a:cubicBezTo>
                    <a:pt x="43180" y="8847728"/>
                    <a:pt x="20320" y="8842647"/>
                    <a:pt x="0" y="8833757"/>
                  </a:cubicBezTo>
                  <a:cubicBezTo>
                    <a:pt x="26670" y="8861697"/>
                    <a:pt x="63500" y="8878207"/>
                    <a:pt x="114817" y="8878207"/>
                  </a:cubicBezTo>
                  <a:lnTo>
                    <a:pt x="3100161" y="8878207"/>
                  </a:lnTo>
                  <a:cubicBezTo>
                    <a:pt x="3180170" y="8878207"/>
                    <a:pt x="3246211" y="8812167"/>
                    <a:pt x="3246211" y="8732157"/>
                  </a:cubicBezTo>
                  <a:lnTo>
                    <a:pt x="3246211" y="95250"/>
                  </a:lnTo>
                  <a:cubicBezTo>
                    <a:pt x="3246211" y="58420"/>
                    <a:pt x="3232241" y="25400"/>
                    <a:pt x="3210650" y="0"/>
                  </a:cubicBezTo>
                  <a:cubicBezTo>
                    <a:pt x="3217000" y="16510"/>
                    <a:pt x="3219541" y="34290"/>
                    <a:pt x="3219541" y="52070"/>
                  </a:cubicBezTo>
                  <a:lnTo>
                    <a:pt x="3219541" y="8688978"/>
                  </a:lnTo>
                  <a:lnTo>
                    <a:pt x="3219541" y="86889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3285581" cy="8929008"/>
            </a:xfrm>
            <a:custGeom>
              <a:avLst/>
              <a:gdLst/>
              <a:ahLst/>
              <a:cxnLst/>
              <a:rect l="l" t="t" r="r" b="b"/>
              <a:pathLst>
                <a:path w="3285581" h="8929008">
                  <a:moveTo>
                    <a:pt x="146050" y="8929008"/>
                  </a:moveTo>
                  <a:lnTo>
                    <a:pt x="3139531" y="8929008"/>
                  </a:lnTo>
                  <a:cubicBezTo>
                    <a:pt x="3219541" y="8929008"/>
                    <a:pt x="3285581" y="8862968"/>
                    <a:pt x="3285581" y="8782958"/>
                  </a:cubicBezTo>
                  <a:lnTo>
                    <a:pt x="3285581" y="146050"/>
                  </a:lnTo>
                  <a:cubicBezTo>
                    <a:pt x="3285581" y="66040"/>
                    <a:pt x="3219541" y="0"/>
                    <a:pt x="313953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8782958"/>
                  </a:lnTo>
                  <a:cubicBezTo>
                    <a:pt x="0" y="8864237"/>
                    <a:pt x="66040" y="8929008"/>
                    <a:pt x="146050" y="8929008"/>
                  </a:cubicBezTo>
                  <a:close/>
                </a:path>
              </a:pathLst>
            </a:custGeom>
            <a:solidFill>
              <a:srgbClr val="6A678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350351" cy="8997587"/>
            </a:xfrm>
            <a:custGeom>
              <a:avLst/>
              <a:gdLst/>
              <a:ahLst/>
              <a:cxnLst/>
              <a:rect l="l" t="t" r="r" b="b"/>
              <a:pathLst>
                <a:path w="3350351" h="8997587">
                  <a:moveTo>
                    <a:pt x="3286851" y="74930"/>
                  </a:moveTo>
                  <a:cubicBezTo>
                    <a:pt x="3258911" y="30480"/>
                    <a:pt x="3209381" y="0"/>
                    <a:pt x="315223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795658"/>
                  </a:lnTo>
                  <a:cubicBezTo>
                    <a:pt x="0" y="8847727"/>
                    <a:pt x="25400" y="8893447"/>
                    <a:pt x="63500" y="8922658"/>
                  </a:cubicBezTo>
                  <a:cubicBezTo>
                    <a:pt x="91440" y="8967108"/>
                    <a:pt x="140970" y="8997587"/>
                    <a:pt x="210463" y="8997587"/>
                  </a:cubicBezTo>
                  <a:lnTo>
                    <a:pt x="3191601" y="8997587"/>
                  </a:lnTo>
                  <a:cubicBezTo>
                    <a:pt x="3279231" y="8997587"/>
                    <a:pt x="3350351" y="8926468"/>
                    <a:pt x="3350351" y="8838837"/>
                  </a:cubicBezTo>
                  <a:lnTo>
                    <a:pt x="3350351" y="201930"/>
                  </a:lnTo>
                  <a:cubicBezTo>
                    <a:pt x="3350351" y="149860"/>
                    <a:pt x="3324951" y="104140"/>
                    <a:pt x="3286851" y="74930"/>
                  </a:cubicBezTo>
                  <a:close/>
                  <a:moveTo>
                    <a:pt x="12700" y="879565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152231" y="12700"/>
                  </a:lnTo>
                  <a:cubicBezTo>
                    <a:pt x="3232241" y="12700"/>
                    <a:pt x="3298281" y="78740"/>
                    <a:pt x="3298281" y="158750"/>
                  </a:cubicBezTo>
                  <a:lnTo>
                    <a:pt x="3298281" y="8795658"/>
                  </a:lnTo>
                  <a:cubicBezTo>
                    <a:pt x="3298281" y="8875668"/>
                    <a:pt x="3232241" y="8941708"/>
                    <a:pt x="3152231" y="8941708"/>
                  </a:cubicBezTo>
                  <a:lnTo>
                    <a:pt x="158750" y="8941708"/>
                  </a:lnTo>
                  <a:cubicBezTo>
                    <a:pt x="78740" y="8941708"/>
                    <a:pt x="12700" y="8876937"/>
                    <a:pt x="12700" y="8795658"/>
                  </a:cubicBezTo>
                  <a:close/>
                  <a:moveTo>
                    <a:pt x="3338921" y="8838837"/>
                  </a:moveTo>
                  <a:cubicBezTo>
                    <a:pt x="3338921" y="8918847"/>
                    <a:pt x="3271611" y="8984887"/>
                    <a:pt x="3191601" y="8984887"/>
                  </a:cubicBezTo>
                  <a:lnTo>
                    <a:pt x="210463" y="8984887"/>
                  </a:lnTo>
                  <a:cubicBezTo>
                    <a:pt x="157480" y="8984887"/>
                    <a:pt x="120650" y="8968377"/>
                    <a:pt x="93980" y="8940437"/>
                  </a:cubicBezTo>
                  <a:cubicBezTo>
                    <a:pt x="114300" y="8949327"/>
                    <a:pt x="135890" y="8954408"/>
                    <a:pt x="160020" y="8954408"/>
                  </a:cubicBezTo>
                  <a:lnTo>
                    <a:pt x="3153501" y="8954408"/>
                  </a:lnTo>
                  <a:cubicBezTo>
                    <a:pt x="3241131" y="8954408"/>
                    <a:pt x="3312251" y="8883287"/>
                    <a:pt x="3312251" y="8795658"/>
                  </a:cubicBezTo>
                  <a:lnTo>
                    <a:pt x="3312251" y="158750"/>
                  </a:lnTo>
                  <a:cubicBezTo>
                    <a:pt x="3312251" y="140970"/>
                    <a:pt x="3308441" y="123190"/>
                    <a:pt x="3303361" y="106680"/>
                  </a:cubicBezTo>
                  <a:cubicBezTo>
                    <a:pt x="3324951" y="132080"/>
                    <a:pt x="3338921" y="165100"/>
                    <a:pt x="3338921" y="201930"/>
                  </a:cubicBezTo>
                  <a:lnTo>
                    <a:pt x="3338921" y="8838837"/>
                  </a:lnTo>
                  <a:cubicBezTo>
                    <a:pt x="3338921" y="8838837"/>
                    <a:pt x="3338921" y="8838837"/>
                    <a:pt x="3338921" y="88388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2451" b="8968"/>
          <a:stretch>
            <a:fillRect/>
          </a:stretch>
        </p:blipFill>
        <p:spPr>
          <a:xfrm>
            <a:off x="14540096" y="467178"/>
            <a:ext cx="3266688" cy="112304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8117567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 Bold"/>
              </a:rPr>
              <a:t>LAUREANDO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878432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Source Serif Pro"/>
              </a:rPr>
              <a:t>Daniele Cecca</a:t>
            </a:r>
          </a:p>
          <a:p>
            <a:pPr>
              <a:lnSpc>
                <a:spcPts val="3639"/>
              </a:lnSpc>
            </a:pPr>
            <a:endParaRPr lang="en-US" sz="2599" dirty="0">
              <a:solidFill>
                <a:srgbClr val="FFFFFF"/>
              </a:solidFill>
              <a:latin typeface="Source Serif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3950" y="5945504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 Bold"/>
              </a:rPr>
              <a:t>RELATORE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" y="6612256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"/>
              </a:rPr>
              <a:t>Prof.ssa Berardina De Carolis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950" y="971550"/>
            <a:ext cx="318568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"/>
              </a:rPr>
              <a:t>2021-2022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95076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 Bold"/>
              </a:rPr>
              <a:t>Dipartimento di Informatica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410028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Serif Pro Bold"/>
              </a:rPr>
              <a:t>A.A.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189010"/>
            <a:ext cx="290353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Source Serif Pro Bold"/>
              </a:rPr>
              <a:t>Corso di </a:t>
            </a:r>
            <a:r>
              <a:rPr lang="en-US" sz="2599" dirty="0" err="1">
                <a:solidFill>
                  <a:srgbClr val="FFFFFF"/>
                </a:solidFill>
                <a:latin typeface="Source Serif Pro Bold"/>
              </a:rPr>
              <a:t>Laurea</a:t>
            </a:r>
            <a:r>
              <a:rPr lang="en-US" sz="2599" dirty="0">
                <a:solidFill>
                  <a:srgbClr val="FFFFFF"/>
                </a:solidFill>
                <a:latin typeface="Source Serif Pro Bold"/>
              </a:rPr>
              <a:t> in Informatica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69691" y="4048125"/>
            <a:ext cx="8323747" cy="249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53"/>
              </a:lnSpc>
            </a:pPr>
            <a:r>
              <a:rPr lang="en-US" sz="8211" spc="254">
                <a:solidFill>
                  <a:srgbClr val="FFFFFF"/>
                </a:solidFill>
                <a:latin typeface="Playfair Display Black"/>
              </a:rPr>
              <a:t>GRAZIE PER L'ATTENZIONE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8821" y="2331393"/>
            <a:ext cx="10830359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Source Han Serif JP Bold"/>
              </a:rPr>
              <a:t>Introduzione</a:t>
            </a:r>
          </a:p>
        </p:txBody>
      </p:sp>
      <p:sp>
        <p:nvSpPr>
          <p:cNvPr id="3" name="AutoShape 3"/>
          <p:cNvSpPr/>
          <p:nvPr/>
        </p:nvSpPr>
        <p:spPr>
          <a:xfrm>
            <a:off x="2874134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0662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938015"/>
            <a:ext cx="1102668" cy="12840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F75023-335F-277D-4C2A-278F4FBB2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711685" y="8329415"/>
            <a:ext cx="1102668" cy="1284038"/>
          </a:xfrm>
          <a:prstGeom prst="rect">
            <a:avLst/>
          </a:prstGeom>
        </p:spPr>
      </p:pic>
      <p:pic>
        <p:nvPicPr>
          <p:cNvPr id="5" name="Picture 2" descr="7 Science-Backed Health Benefits of Yoga">
            <a:extLst>
              <a:ext uri="{FF2B5EF4-FFF2-40B4-BE49-F238E27FC236}">
                <a16:creationId xmlns:a16="http://schemas.microsoft.com/office/drawing/2014/main" id="{7C180F26-695E-5DA8-DF37-93CB93A30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4837584"/>
            <a:ext cx="5511800" cy="413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474636"/>
            <a:ext cx="155545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 err="1">
                <a:solidFill>
                  <a:srgbClr val="454368"/>
                </a:solidFill>
                <a:latin typeface="Source Han Serif JP Bold"/>
              </a:rPr>
              <a:t>Motivazioni</a:t>
            </a:r>
            <a:r>
              <a:rPr lang="en-US" sz="7200" dirty="0">
                <a:solidFill>
                  <a:srgbClr val="454368"/>
                </a:solidFill>
                <a:latin typeface="Source Han Serif JP Bold"/>
              </a:rPr>
              <a:t> e </a:t>
            </a:r>
            <a:r>
              <a:rPr lang="en-US" sz="7200" dirty="0" err="1">
                <a:solidFill>
                  <a:srgbClr val="454368"/>
                </a:solidFill>
                <a:latin typeface="Source Han Serif JP Bold"/>
              </a:rPr>
              <a:t>obiettivi</a:t>
            </a:r>
            <a:endParaRPr lang="en-US" sz="7200" dirty="0">
              <a:solidFill>
                <a:srgbClr val="454368"/>
              </a:solidFill>
              <a:latin typeface="Source Han Serif JP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7871" y="2985045"/>
            <a:ext cx="8779587" cy="6765900"/>
            <a:chOff x="0" y="0"/>
            <a:chExt cx="9323872" cy="7185347"/>
          </a:xfrm>
        </p:grpSpPr>
        <p:sp>
          <p:nvSpPr>
            <p:cNvPr id="7" name="Freeform 7"/>
            <p:cNvSpPr/>
            <p:nvPr/>
          </p:nvSpPr>
          <p:spPr>
            <a:xfrm>
              <a:off x="92710" y="106680"/>
              <a:ext cx="9219733" cy="7065967"/>
            </a:xfrm>
            <a:custGeom>
              <a:avLst/>
              <a:gdLst/>
              <a:ahLst/>
              <a:cxnLst/>
              <a:rect l="l" t="t" r="r" b="b"/>
              <a:pathLst>
                <a:path w="9219733" h="7065967">
                  <a:moveTo>
                    <a:pt x="9193062" y="6876737"/>
                  </a:moveTo>
                  <a:cubicBezTo>
                    <a:pt x="9193062" y="6964367"/>
                    <a:pt x="9116862" y="7035487"/>
                    <a:pt x="9035582" y="7035487"/>
                  </a:cubicBezTo>
                  <a:lnTo>
                    <a:pt x="66040" y="7035487"/>
                  </a:lnTo>
                  <a:cubicBezTo>
                    <a:pt x="43180" y="7035487"/>
                    <a:pt x="20320" y="7030408"/>
                    <a:pt x="0" y="7021517"/>
                  </a:cubicBezTo>
                  <a:cubicBezTo>
                    <a:pt x="26670" y="7049458"/>
                    <a:pt x="63500" y="7065967"/>
                    <a:pt x="152890" y="7065967"/>
                  </a:cubicBezTo>
                  <a:lnTo>
                    <a:pt x="9073682" y="7065967"/>
                  </a:lnTo>
                  <a:cubicBezTo>
                    <a:pt x="9153692" y="7065967"/>
                    <a:pt x="9219732" y="6999927"/>
                    <a:pt x="9219732" y="6919917"/>
                  </a:cubicBezTo>
                  <a:lnTo>
                    <a:pt x="9219732" y="95250"/>
                  </a:lnTo>
                  <a:cubicBezTo>
                    <a:pt x="9219732" y="58420"/>
                    <a:pt x="9205762" y="25400"/>
                    <a:pt x="9184172" y="0"/>
                  </a:cubicBezTo>
                  <a:cubicBezTo>
                    <a:pt x="9190522" y="16510"/>
                    <a:pt x="9193062" y="34290"/>
                    <a:pt x="9193062" y="52070"/>
                  </a:cubicBezTo>
                  <a:lnTo>
                    <a:pt x="9193062" y="6876737"/>
                  </a:lnTo>
                  <a:lnTo>
                    <a:pt x="9193062" y="6876737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9259102" cy="7116767"/>
            </a:xfrm>
            <a:custGeom>
              <a:avLst/>
              <a:gdLst/>
              <a:ahLst/>
              <a:cxnLst/>
              <a:rect l="l" t="t" r="r" b="b"/>
              <a:pathLst>
                <a:path w="9259102" h="7116767">
                  <a:moveTo>
                    <a:pt x="146050" y="7116767"/>
                  </a:moveTo>
                  <a:lnTo>
                    <a:pt x="9113052" y="7116767"/>
                  </a:lnTo>
                  <a:cubicBezTo>
                    <a:pt x="9193062" y="7116767"/>
                    <a:pt x="9259102" y="7050728"/>
                    <a:pt x="9259102" y="6970717"/>
                  </a:cubicBezTo>
                  <a:lnTo>
                    <a:pt x="9259102" y="146050"/>
                  </a:lnTo>
                  <a:cubicBezTo>
                    <a:pt x="9259102" y="66040"/>
                    <a:pt x="9193062" y="0"/>
                    <a:pt x="911305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970717"/>
                  </a:lnTo>
                  <a:cubicBezTo>
                    <a:pt x="0" y="7051997"/>
                    <a:pt x="66040" y="7116767"/>
                    <a:pt x="146050" y="7116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23872" cy="7185347"/>
            </a:xfrm>
            <a:custGeom>
              <a:avLst/>
              <a:gdLst/>
              <a:ahLst/>
              <a:cxnLst/>
              <a:rect l="l" t="t" r="r" b="b"/>
              <a:pathLst>
                <a:path w="9323872" h="7185347">
                  <a:moveTo>
                    <a:pt x="9260372" y="74930"/>
                  </a:moveTo>
                  <a:cubicBezTo>
                    <a:pt x="9232433" y="30480"/>
                    <a:pt x="9182902" y="0"/>
                    <a:pt x="912575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983417"/>
                  </a:lnTo>
                  <a:cubicBezTo>
                    <a:pt x="0" y="7035488"/>
                    <a:pt x="25400" y="7081207"/>
                    <a:pt x="63500" y="7110417"/>
                  </a:cubicBezTo>
                  <a:cubicBezTo>
                    <a:pt x="91440" y="7154867"/>
                    <a:pt x="140970" y="7185347"/>
                    <a:pt x="254477" y="7185347"/>
                  </a:cubicBezTo>
                  <a:lnTo>
                    <a:pt x="9165122" y="7185347"/>
                  </a:lnTo>
                  <a:cubicBezTo>
                    <a:pt x="9252752" y="7185347"/>
                    <a:pt x="9323872" y="7114228"/>
                    <a:pt x="9323872" y="7026597"/>
                  </a:cubicBezTo>
                  <a:lnTo>
                    <a:pt x="9323872" y="201930"/>
                  </a:lnTo>
                  <a:cubicBezTo>
                    <a:pt x="9323872" y="149860"/>
                    <a:pt x="9298472" y="104140"/>
                    <a:pt x="9260372" y="74930"/>
                  </a:cubicBezTo>
                  <a:close/>
                  <a:moveTo>
                    <a:pt x="12700" y="698341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125752" y="12700"/>
                  </a:lnTo>
                  <a:cubicBezTo>
                    <a:pt x="9205762" y="12700"/>
                    <a:pt x="9271802" y="78740"/>
                    <a:pt x="9271802" y="158750"/>
                  </a:cubicBezTo>
                  <a:lnTo>
                    <a:pt x="9271802" y="6983417"/>
                  </a:lnTo>
                  <a:cubicBezTo>
                    <a:pt x="9271802" y="7063428"/>
                    <a:pt x="9205762" y="7129467"/>
                    <a:pt x="9125752" y="7129467"/>
                  </a:cubicBezTo>
                  <a:lnTo>
                    <a:pt x="158750" y="7129467"/>
                  </a:lnTo>
                  <a:cubicBezTo>
                    <a:pt x="78740" y="7129467"/>
                    <a:pt x="12700" y="7064697"/>
                    <a:pt x="12700" y="6983417"/>
                  </a:cubicBezTo>
                  <a:close/>
                  <a:moveTo>
                    <a:pt x="9312442" y="7026597"/>
                  </a:moveTo>
                  <a:cubicBezTo>
                    <a:pt x="9312442" y="7106607"/>
                    <a:pt x="9245133" y="7172647"/>
                    <a:pt x="9165122" y="7172647"/>
                  </a:cubicBezTo>
                  <a:lnTo>
                    <a:pt x="254477" y="7172647"/>
                  </a:lnTo>
                  <a:cubicBezTo>
                    <a:pt x="157480" y="7172647"/>
                    <a:pt x="120650" y="7156138"/>
                    <a:pt x="93980" y="7128197"/>
                  </a:cubicBezTo>
                  <a:cubicBezTo>
                    <a:pt x="114300" y="7137088"/>
                    <a:pt x="135890" y="7142167"/>
                    <a:pt x="160020" y="7142167"/>
                  </a:cubicBezTo>
                  <a:lnTo>
                    <a:pt x="9127022" y="7142167"/>
                  </a:lnTo>
                  <a:cubicBezTo>
                    <a:pt x="9214652" y="7142167"/>
                    <a:pt x="9285772" y="7071047"/>
                    <a:pt x="9285772" y="6983417"/>
                  </a:cubicBezTo>
                  <a:lnTo>
                    <a:pt x="9285772" y="158750"/>
                  </a:lnTo>
                  <a:cubicBezTo>
                    <a:pt x="9285772" y="140970"/>
                    <a:pt x="9281962" y="123190"/>
                    <a:pt x="9276883" y="106680"/>
                  </a:cubicBezTo>
                  <a:cubicBezTo>
                    <a:pt x="9298472" y="132080"/>
                    <a:pt x="9312442" y="165100"/>
                    <a:pt x="9312442" y="201930"/>
                  </a:cubicBezTo>
                  <a:lnTo>
                    <a:pt x="9312442" y="7026597"/>
                  </a:lnTo>
                  <a:cubicBezTo>
                    <a:pt x="9312442" y="7026597"/>
                    <a:pt x="9312442" y="7026597"/>
                    <a:pt x="9312442" y="7026597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117645"/>
            <a:ext cx="8091218" cy="646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Lo Yoga è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pratica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molto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popolare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sia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tra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più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giovani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tra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gli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anziani.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Fare yoga porta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innumerevoli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benefici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psico-fisici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. Per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poter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massimizzare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benefici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della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pratica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ed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evitare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ci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siano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infortuni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è bene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eseguire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la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posa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in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maniera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corretta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Glacial Indifference Bold"/>
            </a:endParaRPr>
          </a:p>
          <a:p>
            <a:pPr marL="0" lvl="0" indent="0"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Per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questo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abbiamo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pensato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ad un Sistema ,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chiamato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VIRTUAL YOGA COACH,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garantisca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totale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autonomia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all'utente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effettuando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sia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una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classificazione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sia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una</a:t>
            </a:r>
            <a:r>
              <a:rPr lang="en-US" sz="27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 Bold"/>
              </a:rPr>
              <a:t>correzione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della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posa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si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sta</a:t>
            </a: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Glacial Indifference"/>
              </a:rPr>
              <a:t>eseguendo</a:t>
            </a:r>
            <a:endParaRPr lang="en-US" sz="2799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15951" y="1137816"/>
            <a:ext cx="162596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u="none">
                <a:solidFill>
                  <a:srgbClr val="FFFAF5"/>
                </a:solidFill>
                <a:latin typeface="Source Serif Pro Bold"/>
              </a:rPr>
              <a:t>Page 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r="14975" b="2016"/>
          <a:stretch>
            <a:fillRect/>
          </a:stretch>
        </p:blipFill>
        <p:spPr>
          <a:xfrm>
            <a:off x="11667157" y="3559648"/>
            <a:ext cx="6244807" cy="46800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6349" y="1186374"/>
            <a:ext cx="11232830" cy="25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Source Han Serif JP Bold"/>
              </a:rPr>
              <a:t>Strumenti utilizzati</a:t>
            </a:r>
          </a:p>
        </p:txBody>
      </p:sp>
      <p:sp>
        <p:nvSpPr>
          <p:cNvPr id="3" name="AutoShape 3"/>
          <p:cNvSpPr/>
          <p:nvPr/>
        </p:nvSpPr>
        <p:spPr>
          <a:xfrm>
            <a:off x="2874134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0662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938015"/>
            <a:ext cx="1102668" cy="1284038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4A8B34EF-A5C2-E6B4-CC15-7C0CE85A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635485" y="8250521"/>
            <a:ext cx="1102668" cy="1284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666FF9-0424-1B43-D018-83DE5331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992" y="4836603"/>
            <a:ext cx="7004016" cy="3352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6853" y="722447"/>
            <a:ext cx="14296086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454368"/>
                </a:solidFill>
                <a:latin typeface="Source Han Serif JP Bold"/>
              </a:rPr>
              <a:t>Strumenti utilizzati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71800" y="2400300"/>
            <a:ext cx="4985034" cy="4947712"/>
            <a:chOff x="0" y="0"/>
            <a:chExt cx="4027367" cy="3997214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3923227" cy="3877834"/>
            </a:xfrm>
            <a:custGeom>
              <a:avLst/>
              <a:gdLst/>
              <a:ahLst/>
              <a:cxnLst/>
              <a:rect l="l" t="t" r="r" b="b"/>
              <a:pathLst>
                <a:path w="3923227" h="3877834">
                  <a:moveTo>
                    <a:pt x="3896557" y="3688604"/>
                  </a:moveTo>
                  <a:cubicBezTo>
                    <a:pt x="3896557" y="3776234"/>
                    <a:pt x="3820357" y="3847354"/>
                    <a:pt x="3739077" y="3847354"/>
                  </a:cubicBezTo>
                  <a:lnTo>
                    <a:pt x="66040" y="3847354"/>
                  </a:lnTo>
                  <a:cubicBezTo>
                    <a:pt x="43180" y="3847354"/>
                    <a:pt x="20320" y="3842274"/>
                    <a:pt x="0" y="3833384"/>
                  </a:cubicBezTo>
                  <a:cubicBezTo>
                    <a:pt x="26670" y="3861324"/>
                    <a:pt x="63500" y="3877834"/>
                    <a:pt x="119132" y="3877834"/>
                  </a:cubicBezTo>
                  <a:lnTo>
                    <a:pt x="3777177" y="3877834"/>
                  </a:lnTo>
                  <a:cubicBezTo>
                    <a:pt x="3857186" y="3877834"/>
                    <a:pt x="3923227" y="3811794"/>
                    <a:pt x="3923227" y="3731784"/>
                  </a:cubicBezTo>
                  <a:lnTo>
                    <a:pt x="3923227" y="95250"/>
                  </a:lnTo>
                  <a:cubicBezTo>
                    <a:pt x="3923227" y="58420"/>
                    <a:pt x="3909257" y="25400"/>
                    <a:pt x="3887666" y="0"/>
                  </a:cubicBezTo>
                  <a:cubicBezTo>
                    <a:pt x="3894016" y="16510"/>
                    <a:pt x="3896557" y="34290"/>
                    <a:pt x="3896557" y="52070"/>
                  </a:cubicBezTo>
                  <a:lnTo>
                    <a:pt x="3896557" y="3688604"/>
                  </a:lnTo>
                  <a:lnTo>
                    <a:pt x="3896557" y="3688604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3962596" cy="3928634"/>
            </a:xfrm>
            <a:custGeom>
              <a:avLst/>
              <a:gdLst/>
              <a:ahLst/>
              <a:cxnLst/>
              <a:rect l="l" t="t" r="r" b="b"/>
              <a:pathLst>
                <a:path w="3962596" h="3928634">
                  <a:moveTo>
                    <a:pt x="146050" y="3928634"/>
                  </a:moveTo>
                  <a:lnTo>
                    <a:pt x="3816546" y="3928634"/>
                  </a:lnTo>
                  <a:cubicBezTo>
                    <a:pt x="3896557" y="3928634"/>
                    <a:pt x="3962596" y="3862594"/>
                    <a:pt x="3962596" y="3782584"/>
                  </a:cubicBezTo>
                  <a:lnTo>
                    <a:pt x="3962596" y="146050"/>
                  </a:lnTo>
                  <a:cubicBezTo>
                    <a:pt x="3962596" y="66040"/>
                    <a:pt x="3896557" y="0"/>
                    <a:pt x="381654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782584"/>
                  </a:lnTo>
                  <a:cubicBezTo>
                    <a:pt x="0" y="3863864"/>
                    <a:pt x="66040" y="3928634"/>
                    <a:pt x="146050" y="3928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27367" cy="3997214"/>
            </a:xfrm>
            <a:custGeom>
              <a:avLst/>
              <a:gdLst/>
              <a:ahLst/>
              <a:cxnLst/>
              <a:rect l="l" t="t" r="r" b="b"/>
              <a:pathLst>
                <a:path w="4027367" h="3997214">
                  <a:moveTo>
                    <a:pt x="3963867" y="74930"/>
                  </a:moveTo>
                  <a:cubicBezTo>
                    <a:pt x="3935926" y="30480"/>
                    <a:pt x="3886396" y="0"/>
                    <a:pt x="382924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795284"/>
                  </a:lnTo>
                  <a:cubicBezTo>
                    <a:pt x="0" y="3847354"/>
                    <a:pt x="25400" y="3893074"/>
                    <a:pt x="63500" y="3922284"/>
                  </a:cubicBezTo>
                  <a:cubicBezTo>
                    <a:pt x="91440" y="3966734"/>
                    <a:pt x="140970" y="3997214"/>
                    <a:pt x="215452" y="3997214"/>
                  </a:cubicBezTo>
                  <a:lnTo>
                    <a:pt x="3868617" y="3997214"/>
                  </a:lnTo>
                  <a:cubicBezTo>
                    <a:pt x="3956246" y="3997214"/>
                    <a:pt x="4027367" y="3926094"/>
                    <a:pt x="4027367" y="3838464"/>
                  </a:cubicBezTo>
                  <a:lnTo>
                    <a:pt x="4027367" y="201930"/>
                  </a:lnTo>
                  <a:cubicBezTo>
                    <a:pt x="4027367" y="149860"/>
                    <a:pt x="4001967" y="104140"/>
                    <a:pt x="3963867" y="74930"/>
                  </a:cubicBezTo>
                  <a:close/>
                  <a:moveTo>
                    <a:pt x="12700" y="379528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829246" y="12700"/>
                  </a:lnTo>
                  <a:cubicBezTo>
                    <a:pt x="3909257" y="12700"/>
                    <a:pt x="3975296" y="78740"/>
                    <a:pt x="3975296" y="158750"/>
                  </a:cubicBezTo>
                  <a:lnTo>
                    <a:pt x="3975296" y="3795284"/>
                  </a:lnTo>
                  <a:cubicBezTo>
                    <a:pt x="3975296" y="3875294"/>
                    <a:pt x="3909257" y="3941334"/>
                    <a:pt x="3829246" y="3941334"/>
                  </a:cubicBezTo>
                  <a:lnTo>
                    <a:pt x="158750" y="3941334"/>
                  </a:lnTo>
                  <a:cubicBezTo>
                    <a:pt x="78740" y="3941334"/>
                    <a:pt x="12700" y="3876564"/>
                    <a:pt x="12700" y="3795284"/>
                  </a:cubicBezTo>
                  <a:close/>
                  <a:moveTo>
                    <a:pt x="4015937" y="3838464"/>
                  </a:moveTo>
                  <a:cubicBezTo>
                    <a:pt x="4015937" y="3918474"/>
                    <a:pt x="3948626" y="3984514"/>
                    <a:pt x="3868617" y="3984514"/>
                  </a:cubicBezTo>
                  <a:lnTo>
                    <a:pt x="215452" y="3984514"/>
                  </a:lnTo>
                  <a:cubicBezTo>
                    <a:pt x="157480" y="3984514"/>
                    <a:pt x="120650" y="3968004"/>
                    <a:pt x="93980" y="3940064"/>
                  </a:cubicBezTo>
                  <a:cubicBezTo>
                    <a:pt x="114300" y="3948954"/>
                    <a:pt x="135890" y="3954034"/>
                    <a:pt x="160020" y="3954034"/>
                  </a:cubicBezTo>
                  <a:lnTo>
                    <a:pt x="3830517" y="3954034"/>
                  </a:lnTo>
                  <a:cubicBezTo>
                    <a:pt x="3918146" y="3954034"/>
                    <a:pt x="3989267" y="3882914"/>
                    <a:pt x="3989267" y="3795284"/>
                  </a:cubicBezTo>
                  <a:lnTo>
                    <a:pt x="3989267" y="158750"/>
                  </a:lnTo>
                  <a:cubicBezTo>
                    <a:pt x="3989267" y="140970"/>
                    <a:pt x="3985457" y="123190"/>
                    <a:pt x="3980377" y="106680"/>
                  </a:cubicBezTo>
                  <a:cubicBezTo>
                    <a:pt x="4001967" y="132080"/>
                    <a:pt x="4015937" y="165100"/>
                    <a:pt x="4015937" y="201930"/>
                  </a:cubicBezTo>
                  <a:lnTo>
                    <a:pt x="4015937" y="3838464"/>
                  </a:lnTo>
                  <a:cubicBezTo>
                    <a:pt x="4015937" y="3838464"/>
                    <a:pt x="4015937" y="3838464"/>
                    <a:pt x="4015937" y="3838464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632413" y="2400300"/>
            <a:ext cx="4843822" cy="4947712"/>
            <a:chOff x="0" y="0"/>
            <a:chExt cx="3913282" cy="3997214"/>
          </a:xfrm>
        </p:grpSpPr>
        <p:sp>
          <p:nvSpPr>
            <p:cNvPr id="8" name="Freeform 8"/>
            <p:cNvSpPr/>
            <p:nvPr/>
          </p:nvSpPr>
          <p:spPr>
            <a:xfrm>
              <a:off x="92710" y="106680"/>
              <a:ext cx="3809142" cy="3877834"/>
            </a:xfrm>
            <a:custGeom>
              <a:avLst/>
              <a:gdLst/>
              <a:ahLst/>
              <a:cxnLst/>
              <a:rect l="l" t="t" r="r" b="b"/>
              <a:pathLst>
                <a:path w="3809142" h="3877834">
                  <a:moveTo>
                    <a:pt x="3782472" y="3688604"/>
                  </a:moveTo>
                  <a:cubicBezTo>
                    <a:pt x="3782472" y="3776234"/>
                    <a:pt x="3706272" y="3847354"/>
                    <a:pt x="3624992" y="3847354"/>
                  </a:cubicBezTo>
                  <a:lnTo>
                    <a:pt x="66040" y="3847354"/>
                  </a:lnTo>
                  <a:cubicBezTo>
                    <a:pt x="43180" y="3847354"/>
                    <a:pt x="20320" y="3842274"/>
                    <a:pt x="0" y="3833384"/>
                  </a:cubicBezTo>
                  <a:cubicBezTo>
                    <a:pt x="26670" y="3861324"/>
                    <a:pt x="63500" y="3877834"/>
                    <a:pt x="118405" y="3877834"/>
                  </a:cubicBezTo>
                  <a:lnTo>
                    <a:pt x="3663092" y="3877834"/>
                  </a:lnTo>
                  <a:cubicBezTo>
                    <a:pt x="3743102" y="3877834"/>
                    <a:pt x="3809142" y="3811794"/>
                    <a:pt x="3809142" y="3731784"/>
                  </a:cubicBezTo>
                  <a:lnTo>
                    <a:pt x="3809142" y="95250"/>
                  </a:lnTo>
                  <a:cubicBezTo>
                    <a:pt x="3809142" y="58420"/>
                    <a:pt x="3795172" y="25400"/>
                    <a:pt x="3773582" y="0"/>
                  </a:cubicBezTo>
                  <a:cubicBezTo>
                    <a:pt x="3779932" y="16510"/>
                    <a:pt x="3782472" y="34290"/>
                    <a:pt x="3782472" y="52070"/>
                  </a:cubicBezTo>
                  <a:lnTo>
                    <a:pt x="3782472" y="3688604"/>
                  </a:lnTo>
                  <a:lnTo>
                    <a:pt x="3782472" y="3688604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12700"/>
              <a:ext cx="3848512" cy="3928634"/>
            </a:xfrm>
            <a:custGeom>
              <a:avLst/>
              <a:gdLst/>
              <a:ahLst/>
              <a:cxnLst/>
              <a:rect l="l" t="t" r="r" b="b"/>
              <a:pathLst>
                <a:path w="3848512" h="3928634">
                  <a:moveTo>
                    <a:pt x="146050" y="3928634"/>
                  </a:moveTo>
                  <a:lnTo>
                    <a:pt x="3702462" y="3928634"/>
                  </a:lnTo>
                  <a:cubicBezTo>
                    <a:pt x="3782473" y="3928634"/>
                    <a:pt x="3848512" y="3862594"/>
                    <a:pt x="3848512" y="3782584"/>
                  </a:cubicBezTo>
                  <a:lnTo>
                    <a:pt x="3848512" y="146050"/>
                  </a:lnTo>
                  <a:cubicBezTo>
                    <a:pt x="3848512" y="66040"/>
                    <a:pt x="3782473" y="0"/>
                    <a:pt x="370246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782584"/>
                  </a:lnTo>
                  <a:cubicBezTo>
                    <a:pt x="0" y="3863864"/>
                    <a:pt x="66040" y="3928634"/>
                    <a:pt x="146050" y="3928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913282" cy="3997214"/>
            </a:xfrm>
            <a:custGeom>
              <a:avLst/>
              <a:gdLst/>
              <a:ahLst/>
              <a:cxnLst/>
              <a:rect l="l" t="t" r="r" b="b"/>
              <a:pathLst>
                <a:path w="3913282" h="3997214">
                  <a:moveTo>
                    <a:pt x="3849782" y="74930"/>
                  </a:moveTo>
                  <a:cubicBezTo>
                    <a:pt x="3821842" y="30480"/>
                    <a:pt x="3772312" y="0"/>
                    <a:pt x="371516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795284"/>
                  </a:lnTo>
                  <a:cubicBezTo>
                    <a:pt x="0" y="3847354"/>
                    <a:pt x="25400" y="3893074"/>
                    <a:pt x="63500" y="3922284"/>
                  </a:cubicBezTo>
                  <a:cubicBezTo>
                    <a:pt x="91440" y="3966734"/>
                    <a:pt x="140970" y="3997214"/>
                    <a:pt x="214611" y="3997214"/>
                  </a:cubicBezTo>
                  <a:lnTo>
                    <a:pt x="3754532" y="3997214"/>
                  </a:lnTo>
                  <a:cubicBezTo>
                    <a:pt x="3842162" y="3997214"/>
                    <a:pt x="3913282" y="3926094"/>
                    <a:pt x="3913282" y="3838464"/>
                  </a:cubicBezTo>
                  <a:lnTo>
                    <a:pt x="3913282" y="201930"/>
                  </a:lnTo>
                  <a:cubicBezTo>
                    <a:pt x="3913282" y="149860"/>
                    <a:pt x="3887882" y="104140"/>
                    <a:pt x="3849782" y="74930"/>
                  </a:cubicBezTo>
                  <a:close/>
                  <a:moveTo>
                    <a:pt x="12700" y="379528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715162" y="12700"/>
                  </a:lnTo>
                  <a:cubicBezTo>
                    <a:pt x="3795173" y="12700"/>
                    <a:pt x="3861212" y="78740"/>
                    <a:pt x="3861212" y="158750"/>
                  </a:cubicBezTo>
                  <a:lnTo>
                    <a:pt x="3861212" y="3795284"/>
                  </a:lnTo>
                  <a:cubicBezTo>
                    <a:pt x="3861212" y="3875294"/>
                    <a:pt x="3795173" y="3941334"/>
                    <a:pt x="3715162" y="3941334"/>
                  </a:cubicBezTo>
                  <a:lnTo>
                    <a:pt x="158750" y="3941334"/>
                  </a:lnTo>
                  <a:cubicBezTo>
                    <a:pt x="78740" y="3941334"/>
                    <a:pt x="12700" y="3876564"/>
                    <a:pt x="12700" y="3795284"/>
                  </a:cubicBezTo>
                  <a:close/>
                  <a:moveTo>
                    <a:pt x="3901853" y="3838464"/>
                  </a:moveTo>
                  <a:cubicBezTo>
                    <a:pt x="3901853" y="3918474"/>
                    <a:pt x="3834542" y="3984514"/>
                    <a:pt x="3754532" y="3984514"/>
                  </a:cubicBezTo>
                  <a:lnTo>
                    <a:pt x="214611" y="3984514"/>
                  </a:lnTo>
                  <a:cubicBezTo>
                    <a:pt x="157480" y="3984514"/>
                    <a:pt x="120650" y="3968004"/>
                    <a:pt x="93980" y="3940064"/>
                  </a:cubicBezTo>
                  <a:cubicBezTo>
                    <a:pt x="114300" y="3948954"/>
                    <a:pt x="135890" y="3954034"/>
                    <a:pt x="160020" y="3954034"/>
                  </a:cubicBezTo>
                  <a:lnTo>
                    <a:pt x="3716432" y="3954034"/>
                  </a:lnTo>
                  <a:cubicBezTo>
                    <a:pt x="3804062" y="3954034"/>
                    <a:pt x="3875182" y="3882914"/>
                    <a:pt x="3875182" y="3795284"/>
                  </a:cubicBezTo>
                  <a:lnTo>
                    <a:pt x="3875182" y="158750"/>
                  </a:lnTo>
                  <a:cubicBezTo>
                    <a:pt x="3875182" y="140970"/>
                    <a:pt x="3871373" y="123190"/>
                    <a:pt x="3866292" y="106680"/>
                  </a:cubicBezTo>
                  <a:cubicBezTo>
                    <a:pt x="3887882" y="132080"/>
                    <a:pt x="3901853" y="165100"/>
                    <a:pt x="3901853" y="201930"/>
                  </a:cubicBezTo>
                  <a:lnTo>
                    <a:pt x="3901853" y="3838464"/>
                  </a:lnTo>
                  <a:cubicBezTo>
                    <a:pt x="3901853" y="3838464"/>
                    <a:pt x="3901853" y="3838464"/>
                    <a:pt x="3901853" y="3838464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1" name="AutoShape 11"/>
          <p:cNvSpPr/>
          <p:nvPr/>
        </p:nvSpPr>
        <p:spPr>
          <a:xfrm rot="-10227">
            <a:off x="3047393" y="2959784"/>
            <a:ext cx="4802333" cy="0"/>
          </a:xfrm>
          <a:prstGeom prst="line">
            <a:avLst/>
          </a:prstGeom>
          <a:ln w="28575" cap="rnd">
            <a:solidFill>
              <a:srgbClr val="6D592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059179" y="2952640"/>
            <a:ext cx="3720794" cy="0"/>
          </a:xfrm>
          <a:prstGeom prst="line">
            <a:avLst/>
          </a:prstGeom>
          <a:ln w="28575" cap="rnd">
            <a:solidFill>
              <a:srgbClr val="6D592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295400" y="7765416"/>
            <a:ext cx="16070376" cy="17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l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progetto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è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stato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sviluppato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in </a:t>
            </a:r>
            <a:r>
              <a:rPr lang="en-US" sz="2899" dirty="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463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Nell’ultima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fase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oltre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ad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esser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stato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utilizzato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Python è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stato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usato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anche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il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linguaggio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 Bold"/>
              </a:rPr>
              <a:t>Javascript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Glacial Indifference Bold"/>
              </a:rPr>
              <a:t>SQLAlchemy</a:t>
            </a:r>
            <a:r>
              <a:rPr lang="en-US" sz="28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e </a:t>
            </a:r>
            <a:r>
              <a:rPr lang="en-US" sz="2899" dirty="0">
                <a:solidFill>
                  <a:srgbClr val="000000"/>
                </a:solidFill>
                <a:latin typeface="Glacial Indifference Bold"/>
              </a:rPr>
              <a:t>SQLite 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per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gestire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il database, il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linguaggio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di mark-up </a:t>
            </a:r>
            <a:r>
              <a:rPr lang="en-US" sz="2899" dirty="0">
                <a:solidFill>
                  <a:srgbClr val="000000"/>
                </a:solidFill>
                <a:latin typeface="Glacial Indifference Bold"/>
              </a:rPr>
              <a:t>Html 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e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i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Glacial Indifference"/>
              </a:rPr>
              <a:t>fogli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 di stile </a:t>
            </a:r>
            <a:r>
              <a:rPr lang="en-US" sz="2899" dirty="0">
                <a:solidFill>
                  <a:srgbClr val="000000"/>
                </a:solidFill>
                <a:latin typeface="Glacial Indifference Bold"/>
              </a:rPr>
              <a:t>CSS</a:t>
            </a:r>
            <a:r>
              <a:rPr lang="en-US" sz="2899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20806" y="3190763"/>
            <a:ext cx="2731042" cy="3777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lacial Indifference Bold"/>
              </a:rPr>
              <a:t>sklearn</a:t>
            </a:r>
            <a:endParaRPr lang="en-US" sz="2700" dirty="0">
              <a:solidFill>
                <a:srgbClr val="000000"/>
              </a:solidFill>
              <a:latin typeface="Glacial Indifference Bold"/>
            </a:endParaRP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lacial Indifference Bold"/>
              </a:rPr>
              <a:t>keras</a:t>
            </a:r>
            <a:endParaRPr lang="en-US" sz="2700" dirty="0">
              <a:solidFill>
                <a:srgbClr val="000000"/>
              </a:solidFill>
              <a:latin typeface="Glacial Indifference Bold"/>
            </a:endParaRP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lacial Indifference Bold"/>
              </a:rPr>
              <a:t>open-cv</a:t>
            </a: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lacial Indifference Bold"/>
              </a:rPr>
              <a:t>numpy</a:t>
            </a:r>
            <a:endParaRPr lang="en-US" sz="2700" dirty="0">
              <a:solidFill>
                <a:srgbClr val="000000"/>
              </a:solidFill>
              <a:latin typeface="Glacial Indifference Bold"/>
            </a:endParaRP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lacial Indifference Bold"/>
              </a:rPr>
              <a:t>pandas</a:t>
            </a: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lacial Indifference Bold"/>
              </a:rPr>
              <a:t>matplotlib</a:t>
            </a: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lacial Indifference Bold"/>
              </a:rPr>
              <a:t>imblearn</a:t>
            </a:r>
            <a:endParaRPr lang="en-US" sz="27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84070" y="3976726"/>
            <a:ext cx="2400001" cy="160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lacial Indifference Bold"/>
              </a:rPr>
              <a:t>Flask </a:t>
            </a: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lacial Indifference Bold"/>
              </a:rPr>
              <a:t>Bootstrap</a:t>
            </a:r>
          </a:p>
          <a:p>
            <a:pPr marL="582933" lvl="1" indent="-291467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lacial Indifference Bold"/>
              </a:rPr>
              <a:t>Ngrok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4523" y="2503859"/>
            <a:ext cx="4588073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Glacial Indifference Bold"/>
              </a:rPr>
              <a:t>Correzione e Classificazione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09462" y="2503859"/>
            <a:ext cx="1822026" cy="520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Glacial Indifference Bold"/>
              </a:rPr>
              <a:t>Web-app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8393" y="2786189"/>
            <a:ext cx="1927703" cy="103774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84978" y="3823936"/>
            <a:ext cx="1219323" cy="1502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9720" y="5875126"/>
            <a:ext cx="2642080" cy="76620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55818" y="3233212"/>
            <a:ext cx="1963212" cy="147240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8821" y="2356475"/>
            <a:ext cx="11130179" cy="143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99"/>
              </a:lnSpc>
            </a:pPr>
            <a:r>
              <a:rPr lang="en-US" sz="10899" dirty="0" err="1">
                <a:solidFill>
                  <a:srgbClr val="FFFFFF"/>
                </a:solidFill>
                <a:latin typeface="Source Han Serif JP Bold"/>
              </a:rPr>
              <a:t>Classificazione</a:t>
            </a:r>
            <a:endParaRPr lang="en-US" sz="10899" dirty="0">
              <a:solidFill>
                <a:srgbClr val="FFFFFF"/>
              </a:solidFill>
              <a:latin typeface="Source Han Serif JP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874134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0662" y="4366112"/>
            <a:ext cx="4183204" cy="0"/>
          </a:xfrm>
          <a:prstGeom prst="line">
            <a:avLst/>
          </a:prstGeom>
          <a:ln w="28575" cap="rnd">
            <a:solidFill>
              <a:srgbClr val="F5F5F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9385" y="938015"/>
            <a:ext cx="1102668" cy="12840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3736E15E-5164-367E-A93E-DE30C1EDC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940285" y="8024615"/>
            <a:ext cx="1102668" cy="1284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766811-B573-7BF5-BE9B-EABFE962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40" y="4936841"/>
            <a:ext cx="5565540" cy="3810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664" y="607590"/>
            <a:ext cx="13937097" cy="136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7200" spc="72">
                <a:solidFill>
                  <a:srgbClr val="454368"/>
                </a:solidFill>
                <a:latin typeface="Playfair Display Bold"/>
              </a:rPr>
              <a:t>DATASET - Yoga Vid Collected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82200" y="3041606"/>
            <a:ext cx="7058334" cy="30333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8442" y="6233688"/>
            <a:ext cx="8542925" cy="3445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2688" y="3029463"/>
            <a:ext cx="5469053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Dataset Open Source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5274" y="3207363"/>
            <a:ext cx="576574" cy="5765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689963" y="3177752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4"/>
              </a:lnSpc>
            </a:pPr>
            <a:r>
              <a:rPr lang="en-US" sz="3200" spc="32">
                <a:solidFill>
                  <a:srgbClr val="FFFAF5"/>
                </a:solidFill>
                <a:latin typeface="Glacial Indifference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2688" y="3986986"/>
            <a:ext cx="7058335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15 individui (5 femmine e 10 maschi)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5274" y="4163222"/>
            <a:ext cx="576574" cy="57657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89963" y="4133611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24"/>
              </a:lnSpc>
              <a:spcBef>
                <a:spcPct val="0"/>
              </a:spcBef>
            </a:pPr>
            <a:r>
              <a:rPr lang="en-US" sz="3200" u="none" spc="32">
                <a:solidFill>
                  <a:srgbClr val="FFFAF5"/>
                </a:solidFill>
                <a:latin typeface="Glacial Indifference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2688" y="5902032"/>
            <a:ext cx="5469053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30 - 60 secondi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05274" y="6074940"/>
            <a:ext cx="576574" cy="57657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689963" y="6045329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24"/>
              </a:lnSpc>
              <a:spcBef>
                <a:spcPct val="0"/>
              </a:spcBef>
            </a:pPr>
            <a:r>
              <a:rPr lang="en-US" sz="3200" u="none" spc="32">
                <a:solidFill>
                  <a:srgbClr val="FFFAF5"/>
                </a:solidFill>
                <a:latin typeface="Glacial Indifference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62688" y="4944509"/>
            <a:ext cx="5469053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6 pose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05274" y="5119081"/>
            <a:ext cx="576574" cy="57657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689963" y="5089470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24"/>
              </a:lnSpc>
              <a:spcBef>
                <a:spcPct val="0"/>
              </a:spcBef>
            </a:pPr>
            <a:r>
              <a:rPr lang="en-US" sz="3200" u="none" spc="32">
                <a:solidFill>
                  <a:srgbClr val="FFFAF5"/>
                </a:solidFill>
                <a:latin typeface="Glacial Indifference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2688" y="6859555"/>
            <a:ext cx="5469053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30 fps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05274" y="7030799"/>
            <a:ext cx="576574" cy="57657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689963" y="7001189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24"/>
              </a:lnSpc>
              <a:spcBef>
                <a:spcPct val="0"/>
              </a:spcBef>
            </a:pPr>
            <a:r>
              <a:rPr lang="en-US" sz="3200" u="none" spc="32">
                <a:solidFill>
                  <a:srgbClr val="FFFAF5"/>
                </a:solidFill>
                <a:latin typeface="Glacial Indifference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62688" y="7889473"/>
            <a:ext cx="5469053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 Bold"/>
              </a:rPr>
              <a:t> 1366 x 768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05274" y="8060717"/>
            <a:ext cx="576574" cy="576574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689963" y="8031107"/>
            <a:ext cx="407195" cy="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24"/>
              </a:lnSpc>
              <a:spcBef>
                <a:spcPct val="0"/>
              </a:spcBef>
            </a:pPr>
            <a:r>
              <a:rPr lang="en-US" sz="3200" spc="32">
                <a:solidFill>
                  <a:srgbClr val="FFFAF5"/>
                </a:solidFill>
                <a:latin typeface="Glacial Indifference Bold"/>
              </a:rPr>
              <a:t>6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411921" y="9588432"/>
            <a:ext cx="1102668" cy="128403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551334" y="4728974"/>
            <a:ext cx="1102668" cy="1284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664" y="607590"/>
            <a:ext cx="14761382" cy="136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7200" spc="72">
                <a:solidFill>
                  <a:srgbClr val="454368"/>
                </a:solidFill>
                <a:latin typeface="Playfair Display Bold"/>
              </a:rPr>
              <a:t>Human Pose Estimation-MoveNet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73593" y="2348561"/>
            <a:ext cx="6579453" cy="7387105"/>
            <a:chOff x="0" y="0"/>
            <a:chExt cx="5759520" cy="6466523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5655380" cy="6347143"/>
            </a:xfrm>
            <a:custGeom>
              <a:avLst/>
              <a:gdLst/>
              <a:ahLst/>
              <a:cxnLst/>
              <a:rect l="l" t="t" r="r" b="b"/>
              <a:pathLst>
                <a:path w="5655380" h="6347143">
                  <a:moveTo>
                    <a:pt x="5628710" y="6157913"/>
                  </a:moveTo>
                  <a:cubicBezTo>
                    <a:pt x="5628710" y="6245543"/>
                    <a:pt x="5552510" y="6316663"/>
                    <a:pt x="5471230" y="6316663"/>
                  </a:cubicBezTo>
                  <a:lnTo>
                    <a:pt x="66040" y="6316663"/>
                  </a:lnTo>
                  <a:cubicBezTo>
                    <a:pt x="43180" y="6316663"/>
                    <a:pt x="20320" y="6311583"/>
                    <a:pt x="0" y="6302693"/>
                  </a:cubicBezTo>
                  <a:cubicBezTo>
                    <a:pt x="26670" y="6330633"/>
                    <a:pt x="63500" y="6347143"/>
                    <a:pt x="130172" y="6347143"/>
                  </a:cubicBezTo>
                  <a:lnTo>
                    <a:pt x="5509330" y="6347143"/>
                  </a:lnTo>
                  <a:cubicBezTo>
                    <a:pt x="5589340" y="6347143"/>
                    <a:pt x="5655380" y="6281103"/>
                    <a:pt x="5655380" y="6201093"/>
                  </a:cubicBezTo>
                  <a:lnTo>
                    <a:pt x="5655380" y="95250"/>
                  </a:lnTo>
                  <a:cubicBezTo>
                    <a:pt x="5655380" y="58420"/>
                    <a:pt x="5641410" y="25400"/>
                    <a:pt x="5619820" y="0"/>
                  </a:cubicBezTo>
                  <a:cubicBezTo>
                    <a:pt x="5626170" y="16510"/>
                    <a:pt x="5628710" y="34290"/>
                    <a:pt x="5628710" y="52070"/>
                  </a:cubicBezTo>
                  <a:lnTo>
                    <a:pt x="5628710" y="6157913"/>
                  </a:lnTo>
                  <a:lnTo>
                    <a:pt x="5628710" y="6157913"/>
                  </a:lnTo>
                  <a:close/>
                </a:path>
              </a:pathLst>
            </a:custGeom>
            <a:solidFill>
              <a:srgbClr val="4543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5694750" cy="6397943"/>
            </a:xfrm>
            <a:custGeom>
              <a:avLst/>
              <a:gdLst/>
              <a:ahLst/>
              <a:cxnLst/>
              <a:rect l="l" t="t" r="r" b="b"/>
              <a:pathLst>
                <a:path w="5694750" h="6397943">
                  <a:moveTo>
                    <a:pt x="146050" y="6397943"/>
                  </a:moveTo>
                  <a:lnTo>
                    <a:pt x="5548700" y="6397943"/>
                  </a:lnTo>
                  <a:cubicBezTo>
                    <a:pt x="5628710" y="6397943"/>
                    <a:pt x="5694750" y="6331903"/>
                    <a:pt x="5694750" y="6251893"/>
                  </a:cubicBezTo>
                  <a:lnTo>
                    <a:pt x="5694750" y="146050"/>
                  </a:lnTo>
                  <a:cubicBezTo>
                    <a:pt x="5694750" y="66040"/>
                    <a:pt x="5628710" y="0"/>
                    <a:pt x="554870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51893"/>
                  </a:lnTo>
                  <a:cubicBezTo>
                    <a:pt x="0" y="6333173"/>
                    <a:pt x="66040" y="6397943"/>
                    <a:pt x="146050" y="6397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759520" cy="6466523"/>
            </a:xfrm>
            <a:custGeom>
              <a:avLst/>
              <a:gdLst/>
              <a:ahLst/>
              <a:cxnLst/>
              <a:rect l="l" t="t" r="r" b="b"/>
              <a:pathLst>
                <a:path w="5759520" h="6466523">
                  <a:moveTo>
                    <a:pt x="5696020" y="74930"/>
                  </a:moveTo>
                  <a:cubicBezTo>
                    <a:pt x="5668080" y="30480"/>
                    <a:pt x="5618550" y="0"/>
                    <a:pt x="556140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264593"/>
                  </a:lnTo>
                  <a:cubicBezTo>
                    <a:pt x="0" y="6316663"/>
                    <a:pt x="25400" y="6362383"/>
                    <a:pt x="63500" y="6391593"/>
                  </a:cubicBezTo>
                  <a:cubicBezTo>
                    <a:pt x="91440" y="6436043"/>
                    <a:pt x="140970" y="6466523"/>
                    <a:pt x="228215" y="6466523"/>
                  </a:cubicBezTo>
                  <a:lnTo>
                    <a:pt x="5600770" y="6466523"/>
                  </a:lnTo>
                  <a:cubicBezTo>
                    <a:pt x="5688400" y="6466523"/>
                    <a:pt x="5759520" y="6395403"/>
                    <a:pt x="5759520" y="6307773"/>
                  </a:cubicBezTo>
                  <a:lnTo>
                    <a:pt x="5759520" y="201930"/>
                  </a:lnTo>
                  <a:cubicBezTo>
                    <a:pt x="5759520" y="149860"/>
                    <a:pt x="5734120" y="104140"/>
                    <a:pt x="5696020" y="74930"/>
                  </a:cubicBezTo>
                  <a:close/>
                  <a:moveTo>
                    <a:pt x="12700" y="626459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61400" y="12700"/>
                  </a:lnTo>
                  <a:cubicBezTo>
                    <a:pt x="5641410" y="12700"/>
                    <a:pt x="5707450" y="78740"/>
                    <a:pt x="5707450" y="158750"/>
                  </a:cubicBezTo>
                  <a:lnTo>
                    <a:pt x="5707450" y="6264593"/>
                  </a:lnTo>
                  <a:cubicBezTo>
                    <a:pt x="5707450" y="6344603"/>
                    <a:pt x="5641410" y="6410643"/>
                    <a:pt x="5561400" y="6410643"/>
                  </a:cubicBezTo>
                  <a:lnTo>
                    <a:pt x="158750" y="6410643"/>
                  </a:lnTo>
                  <a:cubicBezTo>
                    <a:pt x="78740" y="6410643"/>
                    <a:pt x="12700" y="6345873"/>
                    <a:pt x="12700" y="6264593"/>
                  </a:cubicBezTo>
                  <a:close/>
                  <a:moveTo>
                    <a:pt x="5748090" y="6307773"/>
                  </a:moveTo>
                  <a:cubicBezTo>
                    <a:pt x="5748090" y="6387783"/>
                    <a:pt x="5680780" y="6453823"/>
                    <a:pt x="5600770" y="6453823"/>
                  </a:cubicBezTo>
                  <a:lnTo>
                    <a:pt x="228215" y="6453823"/>
                  </a:lnTo>
                  <a:cubicBezTo>
                    <a:pt x="157480" y="6453823"/>
                    <a:pt x="120650" y="6437313"/>
                    <a:pt x="93980" y="6409373"/>
                  </a:cubicBezTo>
                  <a:cubicBezTo>
                    <a:pt x="114300" y="6418263"/>
                    <a:pt x="135890" y="6423343"/>
                    <a:pt x="160020" y="6423343"/>
                  </a:cubicBezTo>
                  <a:lnTo>
                    <a:pt x="5562670" y="6423343"/>
                  </a:lnTo>
                  <a:cubicBezTo>
                    <a:pt x="5650300" y="6423343"/>
                    <a:pt x="5721420" y="6352223"/>
                    <a:pt x="5721420" y="6264593"/>
                  </a:cubicBezTo>
                  <a:lnTo>
                    <a:pt x="5721420" y="158750"/>
                  </a:lnTo>
                  <a:cubicBezTo>
                    <a:pt x="5721420" y="140970"/>
                    <a:pt x="5717610" y="123190"/>
                    <a:pt x="5712530" y="106680"/>
                  </a:cubicBezTo>
                  <a:cubicBezTo>
                    <a:pt x="5734120" y="132080"/>
                    <a:pt x="5748090" y="165100"/>
                    <a:pt x="5748090" y="201930"/>
                  </a:cubicBezTo>
                  <a:lnTo>
                    <a:pt x="5748090" y="6307773"/>
                  </a:lnTo>
                  <a:cubicBezTo>
                    <a:pt x="5748090" y="6307773"/>
                    <a:pt x="5748090" y="6307773"/>
                    <a:pt x="5748090" y="6307773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77449" y="3781206"/>
            <a:ext cx="5983054" cy="78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3"/>
              </a:lnSpc>
            </a:pPr>
            <a:r>
              <a:rPr lang="en-US" sz="3431" dirty="0">
                <a:solidFill>
                  <a:srgbClr val="000000"/>
                </a:solidFill>
                <a:latin typeface="Glacial Indifference Bold"/>
              </a:rPr>
              <a:t>Lightning e Thunder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20655" y="4099361"/>
            <a:ext cx="420068" cy="42006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077449" y="4828721"/>
            <a:ext cx="7488991" cy="78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863"/>
              </a:lnSpc>
              <a:spcBef>
                <a:spcPct val="0"/>
              </a:spcBef>
            </a:pPr>
            <a:r>
              <a:rPr lang="en-US" sz="3431">
                <a:solidFill>
                  <a:srgbClr val="000000"/>
                </a:solidFill>
                <a:latin typeface="Glacial Indifference Bold"/>
              </a:rPr>
              <a:t>Ultraveloce e preciso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77449" y="6923750"/>
            <a:ext cx="5983054" cy="78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863"/>
              </a:lnSpc>
              <a:spcBef>
                <a:spcPct val="0"/>
              </a:spcBef>
            </a:pPr>
            <a:r>
              <a:rPr lang="en-US" sz="3431">
                <a:solidFill>
                  <a:srgbClr val="000000"/>
                </a:solidFill>
                <a:latin typeface="Glacial Indifference Bold"/>
              </a:rPr>
              <a:t>COCO e Active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77449" y="5876235"/>
            <a:ext cx="5983054" cy="78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863"/>
              </a:lnSpc>
              <a:spcBef>
                <a:spcPct val="0"/>
              </a:spcBef>
            </a:pPr>
            <a:r>
              <a:rPr lang="en-US" sz="3431">
                <a:solidFill>
                  <a:srgbClr val="000000"/>
                </a:solidFill>
                <a:latin typeface="Glacial Indifference Bold"/>
              </a:rPr>
              <a:t>17 punti chiave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203862" y="9644981"/>
            <a:ext cx="1102668" cy="12840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t="12451" r="63812" b="8968"/>
          <a:stretch>
            <a:fillRect/>
          </a:stretch>
        </p:blipFill>
        <p:spPr>
          <a:xfrm>
            <a:off x="17259300" y="289281"/>
            <a:ext cx="668396" cy="6349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684183" y="4501481"/>
            <a:ext cx="1102668" cy="12840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59722" y="2702029"/>
            <a:ext cx="6054660" cy="645496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933353" y="5146876"/>
            <a:ext cx="420068" cy="42006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933353" y="6194390"/>
            <a:ext cx="420068" cy="420068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933353" y="7241905"/>
            <a:ext cx="420068" cy="42006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54368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758</Words>
  <Application>Microsoft Office PowerPoint</Application>
  <PresentationFormat>Personalizzato</PresentationFormat>
  <Paragraphs>159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5" baseType="lpstr">
      <vt:lpstr>Playfair Display Bold</vt:lpstr>
      <vt:lpstr>Calibri</vt:lpstr>
      <vt:lpstr>Glacial Indifference Bold</vt:lpstr>
      <vt:lpstr>Source Serif Pro</vt:lpstr>
      <vt:lpstr>Glacial Indifference</vt:lpstr>
      <vt:lpstr>Source Serif Pro Bold</vt:lpstr>
      <vt:lpstr>Raleway Bold</vt:lpstr>
      <vt:lpstr>Source Han Serif JP Bold</vt:lpstr>
      <vt:lpstr>Playfair Display Black</vt:lpstr>
      <vt:lpstr>Raleway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RICONOSCIMENTO E MONITORAGGIO DI ESERCIZI DI YOGA MEDIANTE COMPUTER VISION</dc:title>
  <dc:creator>Daniele Cecca</dc:creator>
  <cp:lastModifiedBy>Daniele Cecca</cp:lastModifiedBy>
  <cp:revision>7</cp:revision>
  <dcterms:created xsi:type="dcterms:W3CDTF">2006-08-16T00:00:00Z</dcterms:created>
  <dcterms:modified xsi:type="dcterms:W3CDTF">2023-03-13T10:07:36Z</dcterms:modified>
  <dc:identifier>DAFc5bdcMS8</dc:identifier>
</cp:coreProperties>
</file>